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comments/comment3.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4.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3996" r:id="rId6"/>
  </p:sldMasterIdLst>
  <p:notesMasterIdLst>
    <p:notesMasterId r:id="rId25"/>
  </p:notesMasterIdLst>
  <p:handoutMasterIdLst>
    <p:handoutMasterId r:id="rId26"/>
  </p:handoutMasterIdLst>
  <p:sldIdLst>
    <p:sldId id="754" r:id="rId7"/>
    <p:sldId id="1147" r:id="rId8"/>
    <p:sldId id="1148" r:id="rId9"/>
    <p:sldId id="1095" r:id="rId10"/>
    <p:sldId id="1078" r:id="rId11"/>
    <p:sldId id="1096" r:id="rId12"/>
    <p:sldId id="1094" r:id="rId13"/>
    <p:sldId id="1097" r:id="rId14"/>
    <p:sldId id="1082" r:id="rId15"/>
    <p:sldId id="862" r:id="rId16"/>
    <p:sldId id="1099" r:id="rId17"/>
    <p:sldId id="1100" r:id="rId18"/>
    <p:sldId id="1101" r:id="rId19"/>
    <p:sldId id="1102" r:id="rId20"/>
    <p:sldId id="1104" r:id="rId21"/>
    <p:sldId id="1103" r:id="rId22"/>
    <p:sldId id="1098" r:id="rId23"/>
    <p:sldId id="755" r:id="rId24"/>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 id="2" name="Adam Ellsworth" initials="AE" lastIdx="4" clrIdx="1">
    <p:extLst>
      <p:ext uri="{19B8F6BF-5375-455C-9EA6-DF929625EA0E}">
        <p15:presenceInfo xmlns:p15="http://schemas.microsoft.com/office/powerpoint/2012/main" userId="S::aellsworth@nvidia.com::444b7a66-6931-46d0-a608-56acbc983d01" providerId="AD"/>
      </p:ext>
    </p:extLst>
  </p:cmAuthor>
  <p:cmAuthor id="3" name="Danielle Detering" initials="DD" lastIdx="3" clrIdx="2">
    <p:extLst>
      <p:ext uri="{19B8F6BF-5375-455C-9EA6-DF929625EA0E}">
        <p15:presenceInfo xmlns:p15="http://schemas.microsoft.com/office/powerpoint/2012/main" userId="S::ddetering@nvidia.com::385b7343-7e51-4167-b40a-3bc9ed8e0e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1011"/>
    <a:srgbClr val="F97F02"/>
    <a:srgbClr val="34B80D"/>
    <a:srgbClr val="E7FFBE"/>
    <a:srgbClr val="76B900"/>
    <a:srgbClr val="99FF66"/>
    <a:srgbClr val="E26D32"/>
    <a:srgbClr val="5A5A5A"/>
    <a:srgbClr val="4E7A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5B0F45-25F4-43B9-A040-A96819DAC767}" v="32" dt="2020-10-02T00:56:38.7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1299" autoAdjust="0"/>
  </p:normalViewPr>
  <p:slideViewPr>
    <p:cSldViewPr snapToGrid="0">
      <p:cViewPr varScale="1">
        <p:scale>
          <a:sx n="35" d="100"/>
          <a:sy n="35" d="100"/>
        </p:scale>
        <p:origin x="1977" y="33"/>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le Detering" userId="S::ddetering@nvidia.com::385b7343-7e51-4167-b40a-3bc9ed8e0e06" providerId="AD" clId="Web-{7944ACDF-38CA-0A20-01A7-0E140F3431C1}"/>
    <pc:docChg chg="modSld">
      <pc:chgData name="Danielle Detering" userId="S::ddetering@nvidia.com::385b7343-7e51-4167-b40a-3bc9ed8e0e06" providerId="AD" clId="Web-{7944ACDF-38CA-0A20-01A7-0E140F3431C1}" dt="2020-08-31T23:47:56.674" v="18"/>
      <pc:docMkLst>
        <pc:docMk/>
      </pc:docMkLst>
      <pc:sldChg chg="addCm modNotes">
        <pc:chgData name="Danielle Detering" userId="S::ddetering@nvidia.com::385b7343-7e51-4167-b40a-3bc9ed8e0e06" providerId="AD" clId="Web-{7944ACDF-38CA-0A20-01A7-0E140F3431C1}" dt="2020-08-31T23:42:46.823" v="8"/>
        <pc:sldMkLst>
          <pc:docMk/>
          <pc:sldMk cId="2281689659" sldId="862"/>
        </pc:sldMkLst>
      </pc:sldChg>
      <pc:sldChg chg="addCm modNotes">
        <pc:chgData name="Danielle Detering" userId="S::ddetering@nvidia.com::385b7343-7e51-4167-b40a-3bc9ed8e0e06" providerId="AD" clId="Web-{7944ACDF-38CA-0A20-01A7-0E140F3431C1}" dt="2020-08-31T23:43:37.464" v="15"/>
        <pc:sldMkLst>
          <pc:docMk/>
          <pc:sldMk cId="611044913" sldId="1099"/>
        </pc:sldMkLst>
      </pc:sldChg>
      <pc:sldChg chg="addCm modNotes">
        <pc:chgData name="Danielle Detering" userId="S::ddetering@nvidia.com::385b7343-7e51-4167-b40a-3bc9ed8e0e06" providerId="AD" clId="Web-{7944ACDF-38CA-0A20-01A7-0E140F3431C1}" dt="2020-08-31T23:47:56.674" v="18"/>
        <pc:sldMkLst>
          <pc:docMk/>
          <pc:sldMk cId="3217323183" sldId="1102"/>
        </pc:sldMkLst>
      </pc:sldChg>
    </pc:docChg>
  </pc:docChgLst>
  <pc:docChgLst>
    <pc:chgData name="Adam Ellsworth" userId="S::aellsworth@nvidia.com::444b7a66-6931-46d0-a608-56acbc983d01" providerId="AD" clId="Web-{44FF123D-EEB3-0582-2598-B69715E43A84}"/>
    <pc:docChg chg="modSld">
      <pc:chgData name="Adam Ellsworth" userId="S::aellsworth@nvidia.com::444b7a66-6931-46d0-a608-56acbc983d01" providerId="AD" clId="Web-{44FF123D-EEB3-0582-2598-B69715E43A84}" dt="2020-08-31T23:36:55.431" v="129"/>
      <pc:docMkLst>
        <pc:docMk/>
      </pc:docMkLst>
      <pc:sldChg chg="addCm modNotes">
        <pc:chgData name="Adam Ellsworth" userId="S::aellsworth@nvidia.com::444b7a66-6931-46d0-a608-56acbc983d01" providerId="AD" clId="Web-{44FF123D-EEB3-0582-2598-B69715E43A84}" dt="2020-08-31T23:34:26.443" v="89"/>
        <pc:sldMkLst>
          <pc:docMk/>
          <pc:sldMk cId="2281689659" sldId="862"/>
        </pc:sldMkLst>
      </pc:sldChg>
      <pc:sldChg chg="addCm">
        <pc:chgData name="Adam Ellsworth" userId="S::aellsworth@nvidia.com::444b7a66-6931-46d0-a608-56acbc983d01" providerId="AD" clId="Web-{44FF123D-EEB3-0582-2598-B69715E43A84}" dt="2020-08-31T23:32:46.097" v="0"/>
        <pc:sldMkLst>
          <pc:docMk/>
          <pc:sldMk cId="1424472355" sldId="1094"/>
        </pc:sldMkLst>
      </pc:sldChg>
      <pc:sldChg chg="addCm">
        <pc:chgData name="Adam Ellsworth" userId="S::aellsworth@nvidia.com::444b7a66-6931-46d0-a608-56acbc983d01" providerId="AD" clId="Web-{44FF123D-EEB3-0582-2598-B69715E43A84}" dt="2020-08-31T23:34:59.475" v="90"/>
        <pc:sldMkLst>
          <pc:docMk/>
          <pc:sldMk cId="611044913" sldId="1099"/>
        </pc:sldMkLst>
      </pc:sldChg>
      <pc:sldChg chg="modNotes">
        <pc:chgData name="Adam Ellsworth" userId="S::aellsworth@nvidia.com::444b7a66-6931-46d0-a608-56acbc983d01" providerId="AD" clId="Web-{44FF123D-EEB3-0582-2598-B69715E43A84}" dt="2020-08-31T23:35:36.976" v="92"/>
        <pc:sldMkLst>
          <pc:docMk/>
          <pc:sldMk cId="150335069" sldId="1101"/>
        </pc:sldMkLst>
      </pc:sldChg>
      <pc:sldChg chg="addCm modNotes">
        <pc:chgData name="Adam Ellsworth" userId="S::aellsworth@nvidia.com::444b7a66-6931-46d0-a608-56acbc983d01" providerId="AD" clId="Web-{44FF123D-EEB3-0582-2598-B69715E43A84}" dt="2020-08-31T23:36:55.431" v="129"/>
        <pc:sldMkLst>
          <pc:docMk/>
          <pc:sldMk cId="3217323183" sldId="1102"/>
        </pc:sldMkLst>
      </pc:sldChg>
    </pc:docChg>
  </pc:docChgLst>
  <pc:docChgLst>
    <pc:chgData name="Danielle Detering" userId="385b7343-7e51-4167-b40a-3bc9ed8e0e06" providerId="ADAL" clId="{895B0F45-25F4-43B9-A040-A96819DAC767}"/>
    <pc:docChg chg="undo custSel addSld delSld modSld">
      <pc:chgData name="Danielle Detering" userId="385b7343-7e51-4167-b40a-3bc9ed8e0e06" providerId="ADAL" clId="{895B0F45-25F4-43B9-A040-A96819DAC767}" dt="2020-10-02T00:56:38.710" v="906"/>
      <pc:docMkLst>
        <pc:docMk/>
      </pc:docMkLst>
      <pc:sldChg chg="modTransition">
        <pc:chgData name="Danielle Detering" userId="385b7343-7e51-4167-b40a-3bc9ed8e0e06" providerId="ADAL" clId="{895B0F45-25F4-43B9-A040-A96819DAC767}" dt="2020-10-02T00:56:38.710" v="906"/>
        <pc:sldMkLst>
          <pc:docMk/>
          <pc:sldMk cId="3116770051" sldId="754"/>
        </pc:sldMkLst>
      </pc:sldChg>
      <pc:sldChg chg="modTransition">
        <pc:chgData name="Danielle Detering" userId="385b7343-7e51-4167-b40a-3bc9ed8e0e06" providerId="ADAL" clId="{895B0F45-25F4-43B9-A040-A96819DAC767}" dt="2020-10-02T00:56:38.710" v="906"/>
        <pc:sldMkLst>
          <pc:docMk/>
          <pc:sldMk cId="2420619438" sldId="755"/>
        </pc:sldMkLst>
      </pc:sldChg>
      <pc:sldChg chg="modTransition">
        <pc:chgData name="Danielle Detering" userId="385b7343-7e51-4167-b40a-3bc9ed8e0e06" providerId="ADAL" clId="{895B0F45-25F4-43B9-A040-A96819DAC767}" dt="2020-10-02T00:56:38.710" v="906"/>
        <pc:sldMkLst>
          <pc:docMk/>
          <pc:sldMk cId="2281689659" sldId="862"/>
        </pc:sldMkLst>
      </pc:sldChg>
      <pc:sldChg chg="modTransition">
        <pc:chgData name="Danielle Detering" userId="385b7343-7e51-4167-b40a-3bc9ed8e0e06" providerId="ADAL" clId="{895B0F45-25F4-43B9-A040-A96819DAC767}" dt="2020-10-02T00:56:38.710" v="906"/>
        <pc:sldMkLst>
          <pc:docMk/>
          <pc:sldMk cId="2491972935" sldId="1078"/>
        </pc:sldMkLst>
      </pc:sldChg>
      <pc:sldChg chg="modTransition">
        <pc:chgData name="Danielle Detering" userId="385b7343-7e51-4167-b40a-3bc9ed8e0e06" providerId="ADAL" clId="{895B0F45-25F4-43B9-A040-A96819DAC767}" dt="2020-10-02T00:56:38.710" v="906"/>
        <pc:sldMkLst>
          <pc:docMk/>
          <pc:sldMk cId="1933750448" sldId="1082"/>
        </pc:sldMkLst>
      </pc:sldChg>
      <pc:sldChg chg="addSp delSp modSp mod modTransition">
        <pc:chgData name="Danielle Detering" userId="385b7343-7e51-4167-b40a-3bc9ed8e0e06" providerId="ADAL" clId="{895B0F45-25F4-43B9-A040-A96819DAC767}" dt="2020-10-02T00:56:38.710" v="906"/>
        <pc:sldMkLst>
          <pc:docMk/>
          <pc:sldMk cId="1424472355" sldId="1094"/>
        </pc:sldMkLst>
        <pc:picChg chg="mod">
          <ac:chgData name="Danielle Detering" userId="385b7343-7e51-4167-b40a-3bc9ed8e0e06" providerId="ADAL" clId="{895B0F45-25F4-43B9-A040-A96819DAC767}" dt="2020-08-31T22:03:38.222" v="673" actId="1076"/>
          <ac:picMkLst>
            <pc:docMk/>
            <pc:sldMk cId="1424472355" sldId="1094"/>
            <ac:picMk id="8" creationId="{CCD028EF-8F0D-4066-84FE-FECA5F8590C7}"/>
          </ac:picMkLst>
        </pc:picChg>
        <pc:picChg chg="del">
          <ac:chgData name="Danielle Detering" userId="385b7343-7e51-4167-b40a-3bc9ed8e0e06" providerId="ADAL" clId="{895B0F45-25F4-43B9-A040-A96819DAC767}" dt="2020-08-31T22:01:51.974" v="664" actId="478"/>
          <ac:picMkLst>
            <pc:docMk/>
            <pc:sldMk cId="1424472355" sldId="1094"/>
            <ac:picMk id="11" creationId="{CB5EEF99-5DBE-486A-B74E-8635111C65D1}"/>
          </ac:picMkLst>
        </pc:picChg>
        <pc:picChg chg="add mod">
          <ac:chgData name="Danielle Detering" userId="385b7343-7e51-4167-b40a-3bc9ed8e0e06" providerId="ADAL" clId="{895B0F45-25F4-43B9-A040-A96819DAC767}" dt="2020-08-31T22:03:28.973" v="671" actId="1076"/>
          <ac:picMkLst>
            <pc:docMk/>
            <pc:sldMk cId="1424472355" sldId="1094"/>
            <ac:picMk id="1026" creationId="{9032C1F3-6332-43F3-9571-42B7911D6D50}"/>
          </ac:picMkLst>
        </pc:picChg>
      </pc:sldChg>
      <pc:sldChg chg="modTransition">
        <pc:chgData name="Danielle Detering" userId="385b7343-7e51-4167-b40a-3bc9ed8e0e06" providerId="ADAL" clId="{895B0F45-25F4-43B9-A040-A96819DAC767}" dt="2020-10-02T00:56:38.710" v="906"/>
        <pc:sldMkLst>
          <pc:docMk/>
          <pc:sldMk cId="474502978" sldId="1095"/>
        </pc:sldMkLst>
      </pc:sldChg>
      <pc:sldChg chg="modTransition">
        <pc:chgData name="Danielle Detering" userId="385b7343-7e51-4167-b40a-3bc9ed8e0e06" providerId="ADAL" clId="{895B0F45-25F4-43B9-A040-A96819DAC767}" dt="2020-10-02T00:56:38.710" v="906"/>
        <pc:sldMkLst>
          <pc:docMk/>
          <pc:sldMk cId="1870954657" sldId="1096"/>
        </pc:sldMkLst>
      </pc:sldChg>
      <pc:sldChg chg="addSp delSp modSp mod modTransition modNotesTx">
        <pc:chgData name="Danielle Detering" userId="385b7343-7e51-4167-b40a-3bc9ed8e0e06" providerId="ADAL" clId="{895B0F45-25F4-43B9-A040-A96819DAC767}" dt="2020-10-02T00:56:38.710" v="906"/>
        <pc:sldMkLst>
          <pc:docMk/>
          <pc:sldMk cId="2531267397" sldId="1097"/>
        </pc:sldMkLst>
        <pc:spChg chg="add mod">
          <ac:chgData name="Danielle Detering" userId="385b7343-7e51-4167-b40a-3bc9ed8e0e06" providerId="ADAL" clId="{895B0F45-25F4-43B9-A040-A96819DAC767}" dt="2020-08-31T22:18:19.940" v="788" actId="1076"/>
          <ac:spMkLst>
            <pc:docMk/>
            <pc:sldMk cId="2531267397" sldId="1097"/>
            <ac:spMk id="8" creationId="{0823A7D8-AFB2-4641-A9B1-67E74D83B075}"/>
          </ac:spMkLst>
        </pc:spChg>
        <pc:spChg chg="add mod ord">
          <ac:chgData name="Danielle Detering" userId="385b7343-7e51-4167-b40a-3bc9ed8e0e06" providerId="ADAL" clId="{895B0F45-25F4-43B9-A040-A96819DAC767}" dt="2020-08-31T22:16:58.669" v="769" actId="164"/>
          <ac:spMkLst>
            <pc:docMk/>
            <pc:sldMk cId="2531267397" sldId="1097"/>
            <ac:spMk id="10" creationId="{EC1504A8-30E0-4F85-AF2D-76AFD532ADA5}"/>
          </ac:spMkLst>
        </pc:spChg>
        <pc:spChg chg="add mod ord">
          <ac:chgData name="Danielle Detering" userId="385b7343-7e51-4167-b40a-3bc9ed8e0e06" providerId="ADAL" clId="{895B0F45-25F4-43B9-A040-A96819DAC767}" dt="2020-08-31T22:16:58.669" v="769" actId="164"/>
          <ac:spMkLst>
            <pc:docMk/>
            <pc:sldMk cId="2531267397" sldId="1097"/>
            <ac:spMk id="12" creationId="{01694EBF-0BA9-4354-9D89-E8D92184C66B}"/>
          </ac:spMkLst>
        </pc:spChg>
        <pc:spChg chg="add mod ord">
          <ac:chgData name="Danielle Detering" userId="385b7343-7e51-4167-b40a-3bc9ed8e0e06" providerId="ADAL" clId="{895B0F45-25F4-43B9-A040-A96819DAC767}" dt="2020-08-31T22:16:58.669" v="769" actId="164"/>
          <ac:spMkLst>
            <pc:docMk/>
            <pc:sldMk cId="2531267397" sldId="1097"/>
            <ac:spMk id="14" creationId="{77C125EB-278E-46A8-8C39-75E9F5B56DC1}"/>
          </ac:spMkLst>
        </pc:spChg>
        <pc:grpChg chg="add mod">
          <ac:chgData name="Danielle Detering" userId="385b7343-7e51-4167-b40a-3bc9ed8e0e06" providerId="ADAL" clId="{895B0F45-25F4-43B9-A040-A96819DAC767}" dt="2020-08-31T22:18:08.287" v="782" actId="164"/>
          <ac:grpSpMkLst>
            <pc:docMk/>
            <pc:sldMk cId="2531267397" sldId="1097"/>
            <ac:grpSpMk id="18" creationId="{B6165E11-DCAC-4AA4-9617-9E3EBF26CC1C}"/>
          </ac:grpSpMkLst>
        </pc:grpChg>
        <pc:grpChg chg="add mod">
          <ac:chgData name="Danielle Detering" userId="385b7343-7e51-4167-b40a-3bc9ed8e0e06" providerId="ADAL" clId="{895B0F45-25F4-43B9-A040-A96819DAC767}" dt="2020-08-31T22:19:15.125" v="820" actId="1036"/>
          <ac:grpSpMkLst>
            <pc:docMk/>
            <pc:sldMk cId="2531267397" sldId="1097"/>
            <ac:grpSpMk id="19" creationId="{1E42FBEF-DC91-4253-853E-892EA847A2B1}"/>
          </ac:grpSpMkLst>
        </pc:grpChg>
        <pc:picChg chg="add del mod modCrop">
          <ac:chgData name="Danielle Detering" userId="385b7343-7e51-4167-b40a-3bc9ed8e0e06" providerId="ADAL" clId="{895B0F45-25F4-43B9-A040-A96819DAC767}" dt="2020-08-31T21:46:55.755" v="663" actId="478"/>
          <ac:picMkLst>
            <pc:docMk/>
            <pc:sldMk cId="2531267397" sldId="1097"/>
            <ac:picMk id="4" creationId="{9DF0F489-015E-4181-8CDA-8342A7A45965}"/>
          </ac:picMkLst>
        </pc:picChg>
        <pc:picChg chg="del">
          <ac:chgData name="Danielle Detering" userId="385b7343-7e51-4167-b40a-3bc9ed8e0e06" providerId="ADAL" clId="{895B0F45-25F4-43B9-A040-A96819DAC767}" dt="2020-08-31T21:39:10.943" v="626" actId="478"/>
          <ac:picMkLst>
            <pc:docMk/>
            <pc:sldMk cId="2531267397" sldId="1097"/>
            <ac:picMk id="6" creationId="{F6D52C79-BC48-4BE4-BEA7-07DD81C06620}"/>
          </ac:picMkLst>
        </pc:picChg>
        <pc:picChg chg="add del mod modCrop">
          <ac:chgData name="Danielle Detering" userId="385b7343-7e51-4167-b40a-3bc9ed8e0e06" providerId="ADAL" clId="{895B0F45-25F4-43B9-A040-A96819DAC767}" dt="2020-08-31T22:16:53.035" v="768" actId="478"/>
          <ac:picMkLst>
            <pc:docMk/>
            <pc:sldMk cId="2531267397" sldId="1097"/>
            <ac:picMk id="7" creationId="{7C7387E6-2F07-413D-93D8-DA2263A8ACE1}"/>
          </ac:picMkLst>
        </pc:picChg>
        <pc:picChg chg="mod">
          <ac:chgData name="Danielle Detering" userId="385b7343-7e51-4167-b40a-3bc9ed8e0e06" providerId="ADAL" clId="{895B0F45-25F4-43B9-A040-A96819DAC767}" dt="2020-08-31T22:19:15.125" v="820" actId="1036"/>
          <ac:picMkLst>
            <pc:docMk/>
            <pc:sldMk cId="2531267397" sldId="1097"/>
            <ac:picMk id="9" creationId="{2A9F3235-EF85-4466-8847-FAC8E9ACDEB1}"/>
          </ac:picMkLst>
        </pc:picChg>
        <pc:cxnChg chg="add mod">
          <ac:chgData name="Danielle Detering" userId="385b7343-7e51-4167-b40a-3bc9ed8e0e06" providerId="ADAL" clId="{895B0F45-25F4-43B9-A040-A96819DAC767}" dt="2020-08-31T22:16:58.669" v="769" actId="164"/>
          <ac:cxnSpMkLst>
            <pc:docMk/>
            <pc:sldMk cId="2531267397" sldId="1097"/>
            <ac:cxnSpMk id="16" creationId="{D2CABDAB-4830-491D-90D0-A2EAFAA68210}"/>
          </ac:cxnSpMkLst>
        </pc:cxnChg>
        <pc:cxnChg chg="add mod">
          <ac:chgData name="Danielle Detering" userId="385b7343-7e51-4167-b40a-3bc9ed8e0e06" providerId="ADAL" clId="{895B0F45-25F4-43B9-A040-A96819DAC767}" dt="2020-08-31T22:18:13.614" v="784" actId="1076"/>
          <ac:cxnSpMkLst>
            <pc:docMk/>
            <pc:sldMk cId="2531267397" sldId="1097"/>
            <ac:cxnSpMk id="17" creationId="{496985E8-1225-435B-A26F-199ABE72B038}"/>
          </ac:cxnSpMkLst>
        </pc:cxnChg>
      </pc:sldChg>
      <pc:sldChg chg="modTransition">
        <pc:chgData name="Danielle Detering" userId="385b7343-7e51-4167-b40a-3bc9ed8e0e06" providerId="ADAL" clId="{895B0F45-25F4-43B9-A040-A96819DAC767}" dt="2020-10-02T00:56:38.710" v="906"/>
        <pc:sldMkLst>
          <pc:docMk/>
          <pc:sldMk cId="2861781325" sldId="1098"/>
        </pc:sldMkLst>
      </pc:sldChg>
      <pc:sldChg chg="modTransition">
        <pc:chgData name="Danielle Detering" userId="385b7343-7e51-4167-b40a-3bc9ed8e0e06" providerId="ADAL" clId="{895B0F45-25F4-43B9-A040-A96819DAC767}" dt="2020-10-02T00:56:38.710" v="906"/>
        <pc:sldMkLst>
          <pc:docMk/>
          <pc:sldMk cId="611044913" sldId="1099"/>
        </pc:sldMkLst>
      </pc:sldChg>
      <pc:sldChg chg="modTransition">
        <pc:chgData name="Danielle Detering" userId="385b7343-7e51-4167-b40a-3bc9ed8e0e06" providerId="ADAL" clId="{895B0F45-25F4-43B9-A040-A96819DAC767}" dt="2020-10-02T00:56:38.710" v="906"/>
        <pc:sldMkLst>
          <pc:docMk/>
          <pc:sldMk cId="221614862" sldId="1100"/>
        </pc:sldMkLst>
      </pc:sldChg>
      <pc:sldChg chg="modTransition">
        <pc:chgData name="Danielle Detering" userId="385b7343-7e51-4167-b40a-3bc9ed8e0e06" providerId="ADAL" clId="{895B0F45-25F4-43B9-A040-A96819DAC767}" dt="2020-10-02T00:56:38.710" v="906"/>
        <pc:sldMkLst>
          <pc:docMk/>
          <pc:sldMk cId="150335069" sldId="1101"/>
        </pc:sldMkLst>
      </pc:sldChg>
      <pc:sldChg chg="modTransition">
        <pc:chgData name="Danielle Detering" userId="385b7343-7e51-4167-b40a-3bc9ed8e0e06" providerId="ADAL" clId="{895B0F45-25F4-43B9-A040-A96819DAC767}" dt="2020-10-02T00:56:38.710" v="906"/>
        <pc:sldMkLst>
          <pc:docMk/>
          <pc:sldMk cId="3217323183" sldId="1102"/>
        </pc:sldMkLst>
      </pc:sldChg>
      <pc:sldChg chg="modTransition">
        <pc:chgData name="Danielle Detering" userId="385b7343-7e51-4167-b40a-3bc9ed8e0e06" providerId="ADAL" clId="{895B0F45-25F4-43B9-A040-A96819DAC767}" dt="2020-10-02T00:56:38.710" v="906"/>
        <pc:sldMkLst>
          <pc:docMk/>
          <pc:sldMk cId="1253294471" sldId="1103"/>
        </pc:sldMkLst>
      </pc:sldChg>
      <pc:sldChg chg="modTransition modNotesTx">
        <pc:chgData name="Danielle Detering" userId="385b7343-7e51-4167-b40a-3bc9ed8e0e06" providerId="ADAL" clId="{895B0F45-25F4-43B9-A040-A96819DAC767}" dt="2020-10-02T00:56:38.710" v="906"/>
        <pc:sldMkLst>
          <pc:docMk/>
          <pc:sldMk cId="187100998" sldId="1104"/>
        </pc:sldMkLst>
      </pc:sldChg>
      <pc:sldChg chg="addSp delSp add del modTransition setBg delDesignElem">
        <pc:chgData name="Danielle Detering" userId="385b7343-7e51-4167-b40a-3bc9ed8e0e06" providerId="ADAL" clId="{895B0F45-25F4-43B9-A040-A96819DAC767}" dt="2020-10-02T00:56:38.710" v="906"/>
        <pc:sldMkLst>
          <pc:docMk/>
          <pc:sldMk cId="911217116" sldId="1147"/>
        </pc:sldMkLst>
        <pc:spChg chg="add del">
          <ac:chgData name="Danielle Detering" userId="385b7343-7e51-4167-b40a-3bc9ed8e0e06" providerId="ADAL" clId="{895B0F45-25F4-43B9-A040-A96819DAC767}" dt="2020-09-04T05:07:56.362" v="826"/>
          <ac:spMkLst>
            <pc:docMk/>
            <pc:sldMk cId="911217116" sldId="1147"/>
            <ac:spMk id="9" creationId="{17424F32-2789-4FF9-8E8A-1252284BF600}"/>
          </ac:spMkLst>
        </pc:spChg>
        <pc:spChg chg="add del">
          <ac:chgData name="Danielle Detering" userId="385b7343-7e51-4167-b40a-3bc9ed8e0e06" providerId="ADAL" clId="{895B0F45-25F4-43B9-A040-A96819DAC767}" dt="2020-09-04T05:07:56.362" v="826"/>
          <ac:spMkLst>
            <pc:docMk/>
            <pc:sldMk cId="911217116" sldId="1147"/>
            <ac:spMk id="17" creationId="{32D32A60-013B-47A8-8833-D2424080917B}"/>
          </ac:spMkLst>
        </pc:spChg>
        <pc:spChg chg="add del">
          <ac:chgData name="Danielle Detering" userId="385b7343-7e51-4167-b40a-3bc9ed8e0e06" providerId="ADAL" clId="{895B0F45-25F4-43B9-A040-A96819DAC767}" dt="2020-09-04T05:07:56.362" v="826"/>
          <ac:spMkLst>
            <pc:docMk/>
            <pc:sldMk cId="911217116" sldId="1147"/>
            <ac:spMk id="19" creationId="{AE27932B-B694-4C4C-90D7-A0333A7C5876}"/>
          </ac:spMkLst>
        </pc:spChg>
        <pc:spChg chg="add del">
          <ac:chgData name="Danielle Detering" userId="385b7343-7e51-4167-b40a-3bc9ed8e0e06" providerId="ADAL" clId="{895B0F45-25F4-43B9-A040-A96819DAC767}" dt="2020-09-04T05:07:56.362" v="826"/>
          <ac:spMkLst>
            <pc:docMk/>
            <pc:sldMk cId="911217116" sldId="1147"/>
            <ac:spMk id="23" creationId="{A9DA474E-6B91-4200-840F-0257B2358A75}"/>
          </ac:spMkLst>
        </pc:spChg>
        <pc:picChg chg="add del">
          <ac:chgData name="Danielle Detering" userId="385b7343-7e51-4167-b40a-3bc9ed8e0e06" providerId="ADAL" clId="{895B0F45-25F4-43B9-A040-A96819DAC767}" dt="2020-09-04T05:07:56.362" v="826"/>
          <ac:picMkLst>
            <pc:docMk/>
            <pc:sldMk cId="911217116" sldId="1147"/>
            <ac:picMk id="11" creationId="{D708C46E-BB60-4B97-8327-D3A475C008E5}"/>
          </ac:picMkLst>
        </pc:picChg>
        <pc:picChg chg="add del">
          <ac:chgData name="Danielle Detering" userId="385b7343-7e51-4167-b40a-3bc9ed8e0e06" providerId="ADAL" clId="{895B0F45-25F4-43B9-A040-A96819DAC767}" dt="2020-09-04T05:07:56.362" v="826"/>
          <ac:picMkLst>
            <pc:docMk/>
            <pc:sldMk cId="911217116" sldId="1147"/>
            <ac:picMk id="25" creationId="{DF63C9AD-AE6E-4512-8171-91612E84CCFB}"/>
          </ac:picMkLst>
        </pc:picChg>
        <pc:cxnChg chg="add del">
          <ac:chgData name="Danielle Detering" userId="385b7343-7e51-4167-b40a-3bc9ed8e0e06" providerId="ADAL" clId="{895B0F45-25F4-43B9-A040-A96819DAC767}" dt="2020-09-04T05:07:56.362" v="826"/>
          <ac:cxnSpMkLst>
            <pc:docMk/>
            <pc:sldMk cId="911217116" sldId="1147"/>
            <ac:cxnSpMk id="13" creationId="{8042755C-F24C-4D08-8E4C-E646382C3634}"/>
          </ac:cxnSpMkLst>
        </pc:cxnChg>
        <pc:cxnChg chg="add del">
          <ac:chgData name="Danielle Detering" userId="385b7343-7e51-4167-b40a-3bc9ed8e0e06" providerId="ADAL" clId="{895B0F45-25F4-43B9-A040-A96819DAC767}" dt="2020-09-04T05:07:56.362" v="826"/>
          <ac:cxnSpMkLst>
            <pc:docMk/>
            <pc:sldMk cId="911217116" sldId="1147"/>
            <ac:cxnSpMk id="15" creationId="{63E94A00-1A92-47F4-9E2D-E51DFF9016D4}"/>
          </ac:cxnSpMkLst>
        </pc:cxnChg>
        <pc:cxnChg chg="add del">
          <ac:chgData name="Danielle Detering" userId="385b7343-7e51-4167-b40a-3bc9ed8e0e06" providerId="ADAL" clId="{895B0F45-25F4-43B9-A040-A96819DAC767}" dt="2020-09-04T05:07:56.362" v="826"/>
          <ac:cxnSpMkLst>
            <pc:docMk/>
            <pc:sldMk cId="911217116" sldId="1147"/>
            <ac:cxnSpMk id="21" creationId="{9EBB0476-5CF0-4F44-8D68-5D42D7AEE43A}"/>
          </ac:cxnSpMkLst>
        </pc:cxnChg>
        <pc:cxnChg chg="add del">
          <ac:chgData name="Danielle Detering" userId="385b7343-7e51-4167-b40a-3bc9ed8e0e06" providerId="ADAL" clId="{895B0F45-25F4-43B9-A040-A96819DAC767}" dt="2020-09-04T05:07:56.362" v="826"/>
          <ac:cxnSpMkLst>
            <pc:docMk/>
            <pc:sldMk cId="911217116" sldId="1147"/>
            <ac:cxnSpMk id="27" creationId="{FE1A49CE-B63D-457A-A180-1C883E1A63D2}"/>
          </ac:cxnSpMkLst>
        </pc:cxnChg>
      </pc:sldChg>
      <pc:sldChg chg="addSp delSp modSp add del mod modTransition setBg delDesignElem">
        <pc:chgData name="Danielle Detering" userId="385b7343-7e51-4167-b40a-3bc9ed8e0e06" providerId="ADAL" clId="{895B0F45-25F4-43B9-A040-A96819DAC767}" dt="2020-10-02T00:56:38.710" v="906"/>
        <pc:sldMkLst>
          <pc:docMk/>
          <pc:sldMk cId="1564053101" sldId="1148"/>
        </pc:sldMkLst>
        <pc:spChg chg="mod">
          <ac:chgData name="Danielle Detering" userId="385b7343-7e51-4167-b40a-3bc9ed8e0e06" providerId="ADAL" clId="{895B0F45-25F4-43B9-A040-A96819DAC767}" dt="2020-09-04T05:08:01.150" v="829" actId="20577"/>
          <ac:spMkLst>
            <pc:docMk/>
            <pc:sldMk cId="1564053101" sldId="1148"/>
            <ac:spMk id="2" creationId="{13DDE902-0C6D-8D45-962E-302ABDE4FDA4}"/>
          </ac:spMkLst>
        </pc:spChg>
        <pc:spChg chg="mod">
          <ac:chgData name="Danielle Detering" userId="385b7343-7e51-4167-b40a-3bc9ed8e0e06" providerId="ADAL" clId="{895B0F45-25F4-43B9-A040-A96819DAC767}" dt="2020-09-04T05:08:42.245" v="894" actId="20577"/>
          <ac:spMkLst>
            <pc:docMk/>
            <pc:sldMk cId="1564053101" sldId="1148"/>
            <ac:spMk id="3" creationId="{BC9C6C09-1E64-CA4F-8494-490CAA3DF388}"/>
          </ac:spMkLst>
        </pc:spChg>
        <pc:spChg chg="add del">
          <ac:chgData name="Danielle Detering" userId="385b7343-7e51-4167-b40a-3bc9ed8e0e06" providerId="ADAL" clId="{895B0F45-25F4-43B9-A040-A96819DAC767}" dt="2020-09-04T05:07:56.362" v="826"/>
          <ac:spMkLst>
            <pc:docMk/>
            <pc:sldMk cId="1564053101" sldId="1148"/>
            <ac:spMk id="67" creationId="{23522FE7-5A29-4EF6-B1EF-2CA55748A772}"/>
          </ac:spMkLst>
        </pc:spChg>
        <pc:spChg chg="add del">
          <ac:chgData name="Danielle Detering" userId="385b7343-7e51-4167-b40a-3bc9ed8e0e06" providerId="ADAL" clId="{895B0F45-25F4-43B9-A040-A96819DAC767}" dt="2020-09-04T05:07:56.362" v="826"/>
          <ac:spMkLst>
            <pc:docMk/>
            <pc:sldMk cId="1564053101" sldId="1148"/>
            <ac:spMk id="75" creationId="{FD6EDB49-211E-499D-9A08-6C5FF3D060F7}"/>
          </ac:spMkLst>
        </pc:spChg>
        <pc:spChg chg="add del">
          <ac:chgData name="Danielle Detering" userId="385b7343-7e51-4167-b40a-3bc9ed8e0e06" providerId="ADAL" clId="{895B0F45-25F4-43B9-A040-A96819DAC767}" dt="2020-09-04T05:07:56.362" v="826"/>
          <ac:spMkLst>
            <pc:docMk/>
            <pc:sldMk cId="1564053101" sldId="1148"/>
            <ac:spMk id="77" creationId="{38F9F37E-D3CF-4F3D-96C2-25307819DF2D}"/>
          </ac:spMkLst>
        </pc:spChg>
        <pc:spChg chg="add del">
          <ac:chgData name="Danielle Detering" userId="385b7343-7e51-4167-b40a-3bc9ed8e0e06" providerId="ADAL" clId="{895B0F45-25F4-43B9-A040-A96819DAC767}" dt="2020-09-04T05:07:56.362" v="826"/>
          <ac:spMkLst>
            <pc:docMk/>
            <pc:sldMk cId="1564053101" sldId="1148"/>
            <ac:spMk id="79" creationId="{C5FFF17D-767C-40E7-8C89-962F1F54BCD0}"/>
          </ac:spMkLst>
        </pc:spChg>
        <pc:spChg chg="add del">
          <ac:chgData name="Danielle Detering" userId="385b7343-7e51-4167-b40a-3bc9ed8e0e06" providerId="ADAL" clId="{895B0F45-25F4-43B9-A040-A96819DAC767}" dt="2020-09-04T05:07:56.362" v="826"/>
          <ac:spMkLst>
            <pc:docMk/>
            <pc:sldMk cId="1564053101" sldId="1148"/>
            <ac:spMk id="81" creationId="{E69F39E1-619D-4D9E-8823-8BD8CC3206B6}"/>
          </ac:spMkLst>
        </pc:spChg>
        <pc:spChg chg="add del">
          <ac:chgData name="Danielle Detering" userId="385b7343-7e51-4167-b40a-3bc9ed8e0e06" providerId="ADAL" clId="{895B0F45-25F4-43B9-A040-A96819DAC767}" dt="2020-09-04T05:07:56.362" v="826"/>
          <ac:spMkLst>
            <pc:docMk/>
            <pc:sldMk cId="1564053101" sldId="1148"/>
            <ac:spMk id="83" creationId="{C8C53F47-DF50-454F-A5A6-6B969748D972}"/>
          </ac:spMkLst>
        </pc:spChg>
        <pc:picChg chg="add del">
          <ac:chgData name="Danielle Detering" userId="385b7343-7e51-4167-b40a-3bc9ed8e0e06" providerId="ADAL" clId="{895B0F45-25F4-43B9-A040-A96819DAC767}" dt="2020-09-04T05:07:56.362" v="826"/>
          <ac:picMkLst>
            <pc:docMk/>
            <pc:sldMk cId="1564053101" sldId="1148"/>
            <ac:picMk id="69" creationId="{C2192E09-EBC7-416C-B887-DFF915D7F43D}"/>
          </ac:picMkLst>
        </pc:picChg>
        <pc:picChg chg="add del">
          <ac:chgData name="Danielle Detering" userId="385b7343-7e51-4167-b40a-3bc9ed8e0e06" providerId="ADAL" clId="{895B0F45-25F4-43B9-A040-A96819DAC767}" dt="2020-09-04T05:07:56.362" v="826"/>
          <ac:picMkLst>
            <pc:docMk/>
            <pc:sldMk cId="1564053101" sldId="1148"/>
            <ac:picMk id="85" creationId="{6A26901A-BC62-4A3A-A07A-65E1F3DDDEC6}"/>
          </ac:picMkLst>
        </pc:picChg>
        <pc:cxnChg chg="add del">
          <ac:chgData name="Danielle Detering" userId="385b7343-7e51-4167-b40a-3bc9ed8e0e06" providerId="ADAL" clId="{895B0F45-25F4-43B9-A040-A96819DAC767}" dt="2020-09-04T05:07:56.362" v="826"/>
          <ac:cxnSpMkLst>
            <pc:docMk/>
            <pc:sldMk cId="1564053101" sldId="1148"/>
            <ac:cxnSpMk id="71" creationId="{2924498D-E084-44BE-A196-CFCE35564350}"/>
          </ac:cxnSpMkLst>
        </pc:cxnChg>
        <pc:cxnChg chg="add del">
          <ac:chgData name="Danielle Detering" userId="385b7343-7e51-4167-b40a-3bc9ed8e0e06" providerId="ADAL" clId="{895B0F45-25F4-43B9-A040-A96819DAC767}" dt="2020-09-04T05:07:56.362" v="826"/>
          <ac:cxnSpMkLst>
            <pc:docMk/>
            <pc:sldMk cId="1564053101" sldId="1148"/>
            <ac:cxnSpMk id="73" creationId="{14C12901-9FCC-461E-A64A-89B4791235E9}"/>
          </ac:cxnSpMkLst>
        </pc:cxnChg>
      </pc:sldChg>
    </pc:docChg>
  </pc:docChgLst>
  <pc:docChgLst>
    <pc:chgData name="Adam Ellsworth" userId="S::aellsworth@nvidia.com::444b7a66-6931-46d0-a608-56acbc983d01" providerId="AD" clId="Web-{2017E3C5-580C-8220-05C5-6186F438A32D}"/>
    <pc:docChg chg="modSld">
      <pc:chgData name="Adam Ellsworth" userId="S::aellsworth@nvidia.com::444b7a66-6931-46d0-a608-56acbc983d01" providerId="AD" clId="Web-{2017E3C5-580C-8220-05C5-6186F438A32D}" dt="2020-08-31T18:02:18.855" v="256"/>
      <pc:docMkLst>
        <pc:docMk/>
      </pc:docMkLst>
      <pc:sldChg chg="modNotes">
        <pc:chgData name="Adam Ellsworth" userId="S::aellsworth@nvidia.com::444b7a66-6931-46d0-a608-56acbc983d01" providerId="AD" clId="Web-{2017E3C5-580C-8220-05C5-6186F438A32D}" dt="2020-08-31T17:58:48.857" v="106"/>
        <pc:sldMkLst>
          <pc:docMk/>
          <pc:sldMk cId="2281689659" sldId="862"/>
        </pc:sldMkLst>
      </pc:sldChg>
      <pc:sldChg chg="modNotes">
        <pc:chgData name="Adam Ellsworth" userId="S::aellsworth@nvidia.com::444b7a66-6931-46d0-a608-56acbc983d01" providerId="AD" clId="Web-{2017E3C5-580C-8220-05C5-6186F438A32D}" dt="2020-08-31T15:48:02.579" v="1"/>
        <pc:sldMkLst>
          <pc:docMk/>
          <pc:sldMk cId="2491972935" sldId="1078"/>
        </pc:sldMkLst>
      </pc:sldChg>
      <pc:sldChg chg="modSp modNotes">
        <pc:chgData name="Adam Ellsworth" userId="S::aellsworth@nvidia.com::444b7a66-6931-46d0-a608-56acbc983d01" providerId="AD" clId="Web-{2017E3C5-580C-8220-05C5-6186F438A32D}" dt="2020-08-31T17:55:56.440" v="18"/>
        <pc:sldMkLst>
          <pc:docMk/>
          <pc:sldMk cId="1424472355" sldId="1094"/>
        </pc:sldMkLst>
        <pc:spChg chg="mod">
          <ac:chgData name="Adam Ellsworth" userId="S::aellsworth@nvidia.com::444b7a66-6931-46d0-a608-56acbc983d01" providerId="AD" clId="Web-{2017E3C5-580C-8220-05C5-6186F438A32D}" dt="2020-08-31T15:48:35.331" v="2" actId="14100"/>
          <ac:spMkLst>
            <pc:docMk/>
            <pc:sldMk cId="1424472355" sldId="1094"/>
            <ac:spMk id="16" creationId="{EEDF5A1D-BFD4-4341-B86B-A30CBEDBF537}"/>
          </ac:spMkLst>
        </pc:spChg>
      </pc:sldChg>
      <pc:sldChg chg="modNotes">
        <pc:chgData name="Adam Ellsworth" userId="S::aellsworth@nvidia.com::444b7a66-6931-46d0-a608-56acbc983d01" providerId="AD" clId="Web-{2017E3C5-580C-8220-05C5-6186F438A32D}" dt="2020-08-31T17:59:34.204" v="108"/>
        <pc:sldMkLst>
          <pc:docMk/>
          <pc:sldMk cId="221614862" sldId="1100"/>
        </pc:sldMkLst>
      </pc:sldChg>
      <pc:sldChg chg="modNotes">
        <pc:chgData name="Adam Ellsworth" userId="S::aellsworth@nvidia.com::444b7a66-6931-46d0-a608-56acbc983d01" providerId="AD" clId="Web-{2017E3C5-580C-8220-05C5-6186F438A32D}" dt="2020-08-31T18:00:06.284" v="112"/>
        <pc:sldMkLst>
          <pc:docMk/>
          <pc:sldMk cId="150335069" sldId="1101"/>
        </pc:sldMkLst>
      </pc:sldChg>
      <pc:sldChg chg="modNotes">
        <pc:chgData name="Adam Ellsworth" userId="S::aellsworth@nvidia.com::444b7a66-6931-46d0-a608-56acbc983d01" providerId="AD" clId="Web-{2017E3C5-580C-8220-05C5-6186F438A32D}" dt="2020-08-31T18:00:58.100" v="178"/>
        <pc:sldMkLst>
          <pc:docMk/>
          <pc:sldMk cId="3217323183" sldId="1102"/>
        </pc:sldMkLst>
      </pc:sldChg>
      <pc:sldChg chg="modNotes">
        <pc:chgData name="Adam Ellsworth" userId="S::aellsworth@nvidia.com::444b7a66-6931-46d0-a608-56acbc983d01" providerId="AD" clId="Web-{2017E3C5-580C-8220-05C5-6186F438A32D}" dt="2020-08-31T18:02:18.855" v="256"/>
        <pc:sldMkLst>
          <pc:docMk/>
          <pc:sldMk cId="187100998" sldId="1104"/>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0-08-31T16:32:46.097" idx="1">
    <p:pos x="10" y="10"/>
    <p:text>The NVIDIA Logo is still a bit fuzzy. I'll try to find another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8-31T16:34:18.052" idx="2">
    <p:pos x="10" y="10"/>
    <p:text>Danielle, let me know if you like method or approach (or something else) better.
</p:text>
    <p:extLst>
      <p:ext uri="{C676402C-5697-4E1C-873F-D02D1690AC5C}">
        <p15:threadingInfo xmlns:p15="http://schemas.microsoft.com/office/powerpoint/2012/main" timeZoneBias="420"/>
      </p:ext>
    </p:extLst>
  </p:cm>
  <p:cm authorId="3" dt="2020-08-31T16:42:41.901" idx="1">
    <p:pos x="10" y="106"/>
    <p:text>went with approach. Thanks Adam :)
</p:text>
    <p:extLst>
      <p:ext uri="{C676402C-5697-4E1C-873F-D02D1690AC5C}">
        <p15:threadingInfo xmlns:p15="http://schemas.microsoft.com/office/powerpoint/2012/main" timeZoneBias="420">
          <p15:parentCm authorId="2" idx="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08-31T16:34:59.475" idx="3">
    <p:pos x="10" y="10"/>
    <p:text>for now this is fine, but I might try to find a 20th picture to make it round
</p:text>
    <p:extLst>
      <p:ext uri="{C676402C-5697-4E1C-873F-D02D1690AC5C}">
        <p15:threadingInfo xmlns:p15="http://schemas.microsoft.com/office/powerpoint/2012/main" timeZoneBias="420"/>
      </p:ext>
    </p:extLst>
  </p:cm>
  <p:cm authorId="3" dt="2020-08-31T16:43:28.308" idx="2">
    <p:pos x="10" y="106"/>
    <p:text>Haha, understand. Changed it to "few" to future proof
</p:text>
    <p:extLst>
      <p:ext uri="{C676402C-5697-4E1C-873F-D02D1690AC5C}">
        <p15:threadingInfo xmlns:p15="http://schemas.microsoft.com/office/powerpoint/2012/main" timeZoneBias="420">
          <p15:parentCm authorId="2" idx="3"/>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08-31T16:36:55.431" idx="4">
    <p:pos x="10" y="10"/>
    <p:text>Danielle, let me know if you like this. Feel free to change.
</p:text>
    <p:extLst>
      <p:ext uri="{C676402C-5697-4E1C-873F-D02D1690AC5C}">
        <p15:threadingInfo xmlns:p15="http://schemas.microsoft.com/office/powerpoint/2012/main" timeZoneBias="420"/>
      </p:ext>
    </p:extLst>
  </p:cm>
  <p:cm authorId="3" dt="2020-08-31T16:47:53.799" idx="3">
    <p:pos x="10" y="106"/>
    <p:text>Looks good. Thanks Adam!
</p:text>
    <p:extLst>
      <p:ext uri="{C676402C-5697-4E1C-873F-D02D1690AC5C}">
        <p15:threadingInfo xmlns:p15="http://schemas.microsoft.com/office/powerpoint/2012/main" timeZoneBias="420">
          <p15:parentCm authorId="2" idx="4"/>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Part 1:  An Introduction to Deep Learning</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Part 2: How a Neural Network Trains</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Part 3: Convolutional Neural Networks</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Part 4: Data Augmentation and Deployment</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Part 5: Pre-trained Models</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Part 6: Advanced Architectures</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1:  An Introduction to Deep Learning</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2: How a Neural Network Trains</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3: Convolutional Neural Networks</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4: Data Augmentation and Deployment</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5: Pre-trained Models</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6: Advanced Architectures</a:t>
          </a:r>
        </a:p>
      </dsp:txBody>
      <dsp:txXfrm>
        <a:off x="287720" y="3509605"/>
        <a:ext cx="3682233"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10/1/2020</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tensorflow.org/tutorials/generative/deepdrea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rxiv.org/abs/1409.1556"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imagenet.stanford.edu/synset?wnid=n03769722" TargetMode="External"/><Relationship Id="rId4" Type="http://schemas.openxmlformats.org/officeDocument/2006/relationships/hyperlink" Target="http://www.image-net.org/"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atin typeface="Trebuchet MS"/>
              </a:rPr>
              <a:t>After you complete the doggy door, we're going to take on another challenge using an approach called transfer learning.</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2965396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Good news everyone! The United States Secret Service has learned of our great machine learning skills and has contracted us to make a Doggy Door for the White House. To help us, they’ve given us a few pictures of Bo, the Portuguese Water Dog that served as “First Dog” from 2009 – 2017.</a:t>
            </a:r>
          </a:p>
          <a:p>
            <a:endParaRPr lang="en-US"/>
          </a:p>
          <a:p>
            <a:r>
              <a:rPr lang="en-US"/>
              <a:t>We need to make sure this door only recognizes Bo, and not any other dogs trying to sneak into the White House.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851790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trouble is, we can’t use our pretrained model because it can only recognize dogs in general. VGG16 can’t tell the difference between Bo and other kinds of dogs.</a:t>
            </a:r>
          </a:p>
          <a:p>
            <a:endParaRPr lang="en-US"/>
          </a:p>
          <a:p>
            <a:r>
              <a:rPr lang="en-US">
                <a:latin typeface="Trebuchet MS"/>
              </a:rPr>
              <a:t>But if a model can already tell what a dog is, wouldn’t it be great to use that as a starting point? It turns out, we can! We just have to do a little brain surgery to make it happen.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2151284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Thankfully, the surgery we’re doing on our machine learning models is a lot easier than actual brain surgery. We’ll take a pretrained model and essentially cut the end off of it. We’ll use the top layers of the old model, and then build out our own new layers on the bottom.</a:t>
            </a:r>
          </a:p>
          <a:p>
            <a:endParaRPr lang="en-US"/>
          </a:p>
          <a:p>
            <a:r>
              <a:rPr lang="en-US"/>
              <a:t>Technically, we can slice and dice these layers any way that we want, but there is a practical reason for using the top of the old model instead of the bottom.</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2099414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As we move from the beginning of our model to the end (from left to right in this case), our models go from more generalized to more specific. Remember how we talked about how the top of the convolutional model picks up edges, and each layer builds on the last to build more complicated shapes?</a:t>
            </a:r>
          </a:p>
          <a:p>
            <a:endParaRPr lang="en-US"/>
          </a:p>
          <a:p>
            <a:r>
              <a:rPr lang="en-US">
                <a:latin typeface="Trebuchet MS"/>
              </a:rPr>
              <a:t>The more layers in the model, the more specialized those shapes are going to be based on the data it’s trained on. These earlier patterns are more generalizable, so when it comes to transfer learning, it tends to be more useful to copy the building blocks found in the earlier layers.</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1552906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should consider is whether or not we want to freeze the weights from the old model we’re building off of. Freezing is another way to say we’re going to prevent the weights from updating during training, or to make them untrainable.</a:t>
            </a:r>
          </a:p>
          <a:p>
            <a:endParaRPr lang="en-US" dirty="0"/>
          </a:p>
          <a:p>
            <a:r>
              <a:rPr lang="en-US" dirty="0"/>
              <a:t>Making the weights of the old model trainable can help specialize the new model for the new dataset coming in, but be warned! If the old model is large like the VGG16 model, the high number of weights will easily result in overfitting if our new dataset is too small.</a:t>
            </a:r>
          </a:p>
          <a:p>
            <a:endParaRPr lang="en-US" dirty="0"/>
          </a:p>
          <a:p>
            <a:r>
              <a:rPr lang="en-US" dirty="0">
                <a:latin typeface="Trebuchet MS"/>
              </a:rPr>
              <a:t>This would also be a good time to talk about data bias. Data bias is when a subset of our data is overrepresented. For instance, if we’re making a model to determine the manufacturer of a car, and we mostly have trucks in our dataset, our model will have a hard time identifying vans, sports cars, and sedans. If our dataset is biased, our resulting model will be too. This has come up frequently with discussion on the ethical use of artificial intelligence. If models are only trained on one ethnic group than it can result in some embarrassing predictions in the underrepresented groups.</a:t>
            </a:r>
          </a:p>
          <a:p>
            <a:endParaRPr lang="en-US" dirty="0">
              <a:latin typeface="Trebuchet MS"/>
            </a:endParaRPr>
          </a:p>
          <a:p>
            <a:r>
              <a:rPr lang="en-US" dirty="0">
                <a:latin typeface="Trebuchet MS"/>
              </a:rPr>
              <a:t>This is something to think about when using transfer learning, as our new model can pick up biases of the old one.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2011777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end on a fun note, transfer learning is a great opportunity to do something called dreaming. We talked about it briefly earlier when we first went over CNNs. This is done by feeding an image through layers in a neural network, but instead of doing gradient descent, we’re going to maximize our loss through gradient ascent. The goal is to exaggerate the patterns that the model sees in our image.</a:t>
            </a:r>
          </a:p>
          <a:p>
            <a:endParaRPr lang="en-US"/>
          </a:p>
          <a:p>
            <a:r>
              <a:rPr lang="en-US"/>
              <a:t>Here, Bo has been fed through the first three convolutional layers from the InceptionV3 model, and what we’re seeing here are the gradients. We can see as it progresses, the layers slowly start picking up more and more detail. </a:t>
            </a:r>
          </a:p>
          <a:p>
            <a:endParaRPr lang="en-US"/>
          </a:p>
          <a:p>
            <a:r>
              <a:rPr lang="en-US"/>
              <a:t>Unfortunately, the full breakdown of the mechanisms would take more time than we have, but we’ve linked the tutorial on how to do it if you’re up for the challenge!</a:t>
            </a:r>
            <a:endParaRPr lang="en-US">
              <a:hlinkClick r:id="rId3"/>
            </a:endParaRPr>
          </a:p>
          <a:p>
            <a:endParaRPr lang="en-US">
              <a:hlinkClick r:id="rId3"/>
            </a:endParaRPr>
          </a:p>
          <a:p>
            <a:r>
              <a:rPr lang="en-US">
                <a:hlinkClick r:id="rId3"/>
              </a:rPr>
              <a:t>https://www.tensorflow.org/tutorials/generative/deepdream</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1738344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First things first, though. Let’s make our doggy door and our presidential doggy door.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919632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1800394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Let’s take a moment to go over a few of the concepts we’ve learned so far.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3676215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Question: What are all of these, and what do they do?</a:t>
            </a:r>
          </a:p>
          <a:p>
            <a:endParaRPr lang="en-US"/>
          </a:p>
          <a:p>
            <a:r>
              <a:rPr lang="en-US"/>
              <a:t>Answer:</a:t>
            </a:r>
          </a:p>
          <a:p>
            <a:pPr marL="171450" indent="-171450">
              <a:buFont typeface="Arial" panose="020B0604020202020204" pitchFamily="34" charset="0"/>
              <a:buChar char="•"/>
            </a:pPr>
            <a:r>
              <a:rPr lang="en-US"/>
              <a:t>The learning rate is the amount we change our parameters (weights) during gradient descent</a:t>
            </a:r>
          </a:p>
          <a:p>
            <a:pPr marL="171450" indent="-171450">
              <a:buFont typeface="Arial" panose="020B0604020202020204" pitchFamily="34" charset="0"/>
              <a:buChar char="•"/>
            </a:pPr>
            <a:r>
              <a:rPr lang="en-US"/>
              <a:t>The number of layers is the depth to our neural network</a:t>
            </a:r>
          </a:p>
          <a:p>
            <a:pPr marL="171450" indent="-171450">
              <a:buFont typeface="Arial" panose="020B0604020202020204" pitchFamily="34" charset="0"/>
              <a:buChar char="•"/>
            </a:pPr>
            <a:r>
              <a:rPr lang="en-US"/>
              <a:t>The number of neurons is the width of a neural network layer</a:t>
            </a:r>
          </a:p>
          <a:p>
            <a:pPr marL="171450" indent="-171450">
              <a:buFont typeface="Arial" panose="020B0604020202020204" pitchFamily="34" charset="0"/>
              <a:buChar char="•"/>
            </a:pPr>
            <a:r>
              <a:rPr lang="en-US"/>
              <a:t>The activation function is how we transform the output of a neuron</a:t>
            </a:r>
          </a:p>
          <a:p>
            <a:pPr marL="171450" indent="-171450">
              <a:buFont typeface="Arial" panose="020B0604020202020204" pitchFamily="34" charset="0"/>
              <a:buChar char="•"/>
            </a:pPr>
            <a:r>
              <a:rPr lang="en-US">
                <a:latin typeface="Trebuchet MS"/>
              </a:rPr>
              <a:t>Dropout randomly turns off neurons during training to prevent overfitting</a:t>
            </a:r>
          </a:p>
          <a:p>
            <a:pPr marL="171450" indent="-171450">
              <a:buFont typeface="Arial" panose="020B0604020202020204" pitchFamily="34" charset="0"/>
              <a:buChar char="•"/>
            </a:pPr>
            <a:r>
              <a:rPr lang="en-US">
                <a:latin typeface="Trebuchet MS"/>
              </a:rPr>
              <a:t>Data is the examples we train our model on. If the data isn’t clean or varied enough, the model won’t be able to generalize to real world situations.</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It’s a lot of work designing a machine learning model!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3397237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Wouldn’t it be great if we didn’t have to do all that work?</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4284564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The great news is that more and more teams and researchers are making their models readily available. Not only are there websites like NVIDIA’s GPU Cloud where you can download ready to go models, but TensorFlow and PyTorch have modules within their framework to load a model into python given the model’s URL on either the TensorFlow Hub or PyTorch Hub websites. </a:t>
            </a:r>
            <a:r>
              <a:rPr lang="en-US" err="1">
                <a:latin typeface="Trebuchet MS"/>
              </a:rPr>
              <a:t>Keras</a:t>
            </a:r>
            <a:r>
              <a:rPr lang="en-US">
                <a:latin typeface="Trebuchet MS"/>
              </a:rPr>
              <a:t> itself comes with models prepackaged.</a:t>
            </a:r>
          </a:p>
          <a:p>
            <a:endParaRPr lang="en-US"/>
          </a:p>
          <a:p>
            <a:r>
              <a:rPr lang="en-US"/>
              <a:t>Even better news? All of these models are free!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1327590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model we’ll be experimenting with is called VGG16 which was proposed in an appropriately titled paper, “Very Deep Convolutional Networks for Large-Scale Image Recognition”. It was a winning architecture for the 2014 ImageNet challenge. ImageNet is a database of millions of photos that have been labeled for thousands of categories including animals, food, trees, sports and people. Recently these object detection models perform better than humans, having over a 95% accuracy</a:t>
            </a:r>
          </a:p>
          <a:p>
            <a:endParaRPr lang="en-US"/>
          </a:p>
          <a:p>
            <a:r>
              <a:rPr lang="en-US"/>
              <a:t>VGG16 paper: </a:t>
            </a:r>
            <a:r>
              <a:rPr lang="en-US">
                <a:hlinkClick r:id="rId3"/>
              </a:rPr>
              <a:t>https://arxiv.org/abs/1409.1556</a:t>
            </a:r>
            <a:endParaRPr lang="en-US"/>
          </a:p>
          <a:p>
            <a:r>
              <a:rPr lang="en-US" b="0"/>
              <a:t>ImageNet: </a:t>
            </a:r>
            <a:r>
              <a:rPr lang="en-US">
                <a:hlinkClick r:id="rId4"/>
              </a:rPr>
              <a:t>http://www.image-net.org/</a:t>
            </a:r>
            <a:endParaRPr lang="en-US"/>
          </a:p>
          <a:p>
            <a:r>
              <a:rPr lang="en-US" b="0"/>
              <a:t>ImageNet tree traversal: </a:t>
            </a:r>
            <a:r>
              <a:rPr lang="en-US">
                <a:hlinkClick r:id="rId5"/>
              </a:rPr>
              <a:t>http://imagenet.stanford.edu/synset?wnid=n03769722</a:t>
            </a:r>
            <a:endParaRPr lang="en-US" b="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2481660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better use for this model to make an automated doggy door? We no longer need to get up in the middle of the night to let our pets out!</a:t>
            </a:r>
          </a:p>
          <a:p>
            <a:endParaRPr lang="en-US"/>
          </a:p>
          <a:p>
            <a:r>
              <a:rPr lang="en-US"/>
              <a:t>Since ImageNet has many pictures of animals, we’re going to use it to recognize our canine friends and to keep all other critters out.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185466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10/1/2020</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30878477"/>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37206162"/>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3288049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4785944"/>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64529465"/>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1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28408743"/>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87152225"/>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10/1/2020</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397200"/>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7845756"/>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9039210"/>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88127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1.emf"/><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0.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a:solidFill>
                  <a:schemeClr val="accent2">
                    <a:lumMod val="60000"/>
                    <a:lumOff val="40000"/>
                  </a:schemeClr>
                </a:solidFill>
              </a:rPr>
              <a:t> </a:t>
            </a:r>
            <a:endParaRPr lang="en-US" sz="1050" cap="none">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10/1/2020</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96672385"/>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sv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comments" Target="../comments/commen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comments" Target="../comments/comment1.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title"/>
          </p:nvPr>
        </p:nvSpPr>
        <p:spPr>
          <a:xfrm>
            <a:off x="481662" y="973761"/>
            <a:ext cx="8739340" cy="982855"/>
          </a:xfrm>
        </p:spPr>
        <p:txBody>
          <a:bodyPr/>
          <a:lstStyle/>
          <a:p>
            <a:r>
              <a:rPr lang="en-GB"/>
              <a:t>Fundamentals of </a:t>
            </a:r>
            <a:br>
              <a:rPr lang="en-GB"/>
            </a:br>
            <a:r>
              <a:rPr lang="en-GB"/>
              <a:t>deep learning</a:t>
            </a:r>
            <a:br>
              <a:rPr lang="en-US"/>
            </a:br>
            <a:r>
              <a:rPr lang="en-US" sz="2400"/>
              <a:t>Part 5: pre-trained Models</a:t>
            </a:r>
            <a:endParaRPr lang="en-US"/>
          </a:p>
        </p:txBody>
      </p:sp>
      <p:sp>
        <p:nvSpPr>
          <p:cNvPr id="3" name="Subtitle 2">
            <a:extLst>
              <a:ext uri="{FF2B5EF4-FFF2-40B4-BE49-F238E27FC236}">
                <a16:creationId xmlns:a16="http://schemas.microsoft.com/office/drawing/2014/main" id="{D0F861CF-2A5B-466C-AFD5-E35AA249DEF3}"/>
              </a:ext>
            </a:extLst>
          </p:cNvPr>
          <p:cNvSpPr>
            <a:spLocks noGrp="1"/>
          </p:cNvSpPr>
          <p:nvPr>
            <p:ph type="subTitle" idx="1"/>
          </p:nvPr>
        </p:nvSpPr>
        <p:spPr>
          <a:xfrm>
            <a:off x="520850" y="2065003"/>
            <a:ext cx="8700706" cy="341632"/>
          </a:xfrm>
        </p:spPr>
        <p:txBody>
          <a:bodyPr/>
          <a:lstStyle/>
          <a:p>
            <a:endParaRPr lang="en-US"/>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8348" y="2790635"/>
            <a:ext cx="9976104" cy="590931"/>
          </a:xfrm>
        </p:spPr>
        <p:txBody>
          <a:bodyPr/>
          <a:lstStyle/>
          <a:p>
            <a:r>
              <a:rPr lang="en-GB"/>
              <a:t>Transfer Learning</a:t>
            </a:r>
            <a:endParaRPr lang="en-US"/>
          </a:p>
        </p:txBody>
      </p:sp>
    </p:spTree>
    <p:extLst>
      <p:ext uri="{BB962C8B-B14F-4D97-AF65-F5344CB8AC3E}">
        <p14:creationId xmlns:p14="http://schemas.microsoft.com/office/powerpoint/2010/main" val="22816896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The challenge After</a:t>
            </a:r>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a:lstStyle/>
          <a:p>
            <a:r>
              <a:rPr lang="en-US" sz="2800"/>
              <a:t>An Automated Presidential Doggy Door</a:t>
            </a:r>
          </a:p>
        </p:txBody>
      </p:sp>
      <p:pic>
        <p:nvPicPr>
          <p:cNvPr id="12" name="Picture 11" descr="A dog lying on green grass&#10;&#10;Description automatically generated">
            <a:extLst>
              <a:ext uri="{FF2B5EF4-FFF2-40B4-BE49-F238E27FC236}">
                <a16:creationId xmlns:a16="http://schemas.microsoft.com/office/drawing/2014/main" id="{D600826B-26F9-4D3B-9BFA-ED3A9EFDDF80}"/>
              </a:ext>
            </a:extLst>
          </p:cNvPr>
          <p:cNvPicPr>
            <a:picLocks noChangeAspect="1"/>
          </p:cNvPicPr>
          <p:nvPr/>
        </p:nvPicPr>
        <p:blipFill rotWithShape="1">
          <a:blip r:embed="rId3"/>
          <a:srcRect t="4806" b="4806"/>
          <a:stretch/>
        </p:blipFill>
        <p:spPr>
          <a:xfrm>
            <a:off x="6383685" y="2230903"/>
            <a:ext cx="3562350" cy="2479539"/>
          </a:xfrm>
          <a:prstGeom prst="rect">
            <a:avLst/>
          </a:prstGeom>
        </p:spPr>
      </p:pic>
      <p:pic>
        <p:nvPicPr>
          <p:cNvPr id="14" name="Graphic 13" descr="Checkmark">
            <a:extLst>
              <a:ext uri="{FF2B5EF4-FFF2-40B4-BE49-F238E27FC236}">
                <a16:creationId xmlns:a16="http://schemas.microsoft.com/office/drawing/2014/main" id="{6A4C8A25-B591-43A0-B409-A960B7B791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2833" y="4835386"/>
            <a:ext cx="914400" cy="914400"/>
          </a:xfrm>
          <a:prstGeom prst="rect">
            <a:avLst/>
          </a:prstGeom>
        </p:spPr>
      </p:pic>
      <p:pic>
        <p:nvPicPr>
          <p:cNvPr id="16" name="Graphic 15" descr="Close">
            <a:extLst>
              <a:ext uri="{FF2B5EF4-FFF2-40B4-BE49-F238E27FC236}">
                <a16:creationId xmlns:a16="http://schemas.microsoft.com/office/drawing/2014/main" id="{107DA2C7-8FE5-4599-B9A9-8339DB7742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07660" y="4835386"/>
            <a:ext cx="914400" cy="914400"/>
          </a:xfrm>
          <a:prstGeom prst="rect">
            <a:avLst/>
          </a:prstGeom>
        </p:spPr>
      </p:pic>
      <p:pic>
        <p:nvPicPr>
          <p:cNvPr id="5" name="Picture 4" descr="A dog standing on grass&#10;&#10;Description automatically generated">
            <a:extLst>
              <a:ext uri="{FF2B5EF4-FFF2-40B4-BE49-F238E27FC236}">
                <a16:creationId xmlns:a16="http://schemas.microsoft.com/office/drawing/2014/main" id="{D9612A1E-F888-4908-81CC-5DC178DC2039}"/>
              </a:ext>
            </a:extLst>
          </p:cNvPr>
          <p:cNvPicPr>
            <a:picLocks noChangeAspect="1"/>
          </p:cNvPicPr>
          <p:nvPr/>
        </p:nvPicPr>
        <p:blipFill>
          <a:blip r:embed="rId8"/>
          <a:stretch>
            <a:fillRect/>
          </a:stretch>
        </p:blipFill>
        <p:spPr>
          <a:xfrm>
            <a:off x="1873045" y="1921522"/>
            <a:ext cx="2093976" cy="2788920"/>
          </a:xfrm>
          <a:prstGeom prst="rect">
            <a:avLst/>
          </a:prstGeom>
        </p:spPr>
      </p:pic>
    </p:spTree>
    <p:extLst>
      <p:ext uri="{BB962C8B-B14F-4D97-AF65-F5344CB8AC3E}">
        <p14:creationId xmlns:p14="http://schemas.microsoft.com/office/powerpoint/2010/main" val="6110449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661226"/>
            <a:ext cx="9976104" cy="590931"/>
          </a:xfrm>
        </p:spPr>
        <p:txBody>
          <a:bodyPr wrap="square" anchor="b">
            <a:normAutofit/>
          </a:bodyPr>
          <a:lstStyle/>
          <a:p>
            <a:r>
              <a:rPr lang="en-US"/>
              <a:t>Transfer Learning</a:t>
            </a:r>
          </a:p>
        </p:txBody>
      </p:sp>
      <p:pic>
        <p:nvPicPr>
          <p:cNvPr id="7" name="Content Placeholder 6" descr="Scan of a human brain in a neurology clinic">
            <a:extLst>
              <a:ext uri="{FF2B5EF4-FFF2-40B4-BE49-F238E27FC236}">
                <a16:creationId xmlns:a16="http://schemas.microsoft.com/office/drawing/2014/main" id="{E1F94552-4485-4DDC-9163-A95993A1F934}"/>
              </a:ext>
            </a:extLst>
          </p:cNvPr>
          <p:cNvPicPr>
            <a:picLocks noGrp="1" noChangeAspect="1"/>
          </p:cNvPicPr>
          <p:nvPr>
            <p:ph idx="1"/>
          </p:nvPr>
        </p:nvPicPr>
        <p:blipFill rotWithShape="1">
          <a:blip r:embed="rId3"/>
          <a:srcRect l="47" t="41553" r="-47" b="8606"/>
          <a:stretch/>
        </p:blipFill>
        <p:spPr>
          <a:xfrm>
            <a:off x="525780" y="1695531"/>
            <a:ext cx="9948672" cy="3718925"/>
          </a:xfrm>
          <a:noFill/>
        </p:spPr>
      </p:pic>
    </p:spTree>
    <p:extLst>
      <p:ext uri="{BB962C8B-B14F-4D97-AF65-F5344CB8AC3E}">
        <p14:creationId xmlns:p14="http://schemas.microsoft.com/office/powerpoint/2010/main" val="2216148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661226"/>
            <a:ext cx="9976104" cy="590931"/>
          </a:xfrm>
        </p:spPr>
        <p:txBody>
          <a:bodyPr wrap="square" anchor="b">
            <a:normAutofit/>
          </a:bodyPr>
          <a:lstStyle/>
          <a:p>
            <a:r>
              <a:rPr lang="en-US"/>
              <a:t>Transfer Learning</a:t>
            </a:r>
          </a:p>
        </p:txBody>
      </p:sp>
      <p:cxnSp>
        <p:nvCxnSpPr>
          <p:cNvPr id="113" name="Straight Connector 112">
            <a:extLst>
              <a:ext uri="{FF2B5EF4-FFF2-40B4-BE49-F238E27FC236}">
                <a16:creationId xmlns:a16="http://schemas.microsoft.com/office/drawing/2014/main" id="{71F3CB06-28D1-4982-BBE4-6E9686FBCDE5}"/>
              </a:ext>
            </a:extLst>
          </p:cNvPr>
          <p:cNvCxnSpPr>
            <a:cxnSpLocks/>
          </p:cNvCxnSpPr>
          <p:nvPr/>
        </p:nvCxnSpPr>
        <p:spPr>
          <a:xfrm>
            <a:off x="5775689" y="3477143"/>
            <a:ext cx="1457772" cy="10167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14" name="Picture 113">
            <a:extLst>
              <a:ext uri="{FF2B5EF4-FFF2-40B4-BE49-F238E27FC236}">
                <a16:creationId xmlns:a16="http://schemas.microsoft.com/office/drawing/2014/main" id="{61A1116B-BA9E-414E-8B86-1873CAFB7A75}"/>
              </a:ext>
            </a:extLst>
          </p:cNvPr>
          <p:cNvPicPr>
            <a:picLocks noChangeAspect="1"/>
          </p:cNvPicPr>
          <p:nvPr/>
        </p:nvPicPr>
        <p:blipFill rotWithShape="1">
          <a:blip r:embed="rId3"/>
          <a:srcRect l="33949" t="46563" r="48253" b="22257"/>
          <a:stretch/>
        </p:blipFill>
        <p:spPr>
          <a:xfrm>
            <a:off x="668449" y="1828800"/>
            <a:ext cx="1560945" cy="2637608"/>
          </a:xfrm>
          <a:prstGeom prst="rect">
            <a:avLst/>
          </a:prstGeom>
          <a:scene3d>
            <a:camera prst="isometricRightUp"/>
            <a:lightRig rig="threePt" dir="t"/>
          </a:scene3d>
        </p:spPr>
      </p:pic>
      <p:sp>
        <p:nvSpPr>
          <p:cNvPr id="115" name="TextBox 114">
            <a:extLst>
              <a:ext uri="{FF2B5EF4-FFF2-40B4-BE49-F238E27FC236}">
                <a16:creationId xmlns:a16="http://schemas.microsoft.com/office/drawing/2014/main" id="{8B412B5A-A9C3-4BEE-812A-1AF08C718A4B}"/>
              </a:ext>
            </a:extLst>
          </p:cNvPr>
          <p:cNvSpPr txBox="1"/>
          <p:nvPr/>
        </p:nvSpPr>
        <p:spPr>
          <a:xfrm>
            <a:off x="834449" y="4909795"/>
            <a:ext cx="1135246"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(28, 28,1)</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Image Input</a:t>
            </a:r>
          </a:p>
        </p:txBody>
      </p:sp>
      <p:sp>
        <p:nvSpPr>
          <p:cNvPr id="116" name="TextBox 115">
            <a:extLst>
              <a:ext uri="{FF2B5EF4-FFF2-40B4-BE49-F238E27FC236}">
                <a16:creationId xmlns:a16="http://schemas.microsoft.com/office/drawing/2014/main" id="{036D0DE8-F56F-4B96-9D40-91638DBB733F}"/>
              </a:ext>
            </a:extLst>
          </p:cNvPr>
          <p:cNvSpPr txBox="1"/>
          <p:nvPr/>
        </p:nvSpPr>
        <p:spPr>
          <a:xfrm>
            <a:off x="2212437" y="4530700"/>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(3, 3, 1, 2)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Kernels</a:t>
            </a:r>
          </a:p>
        </p:txBody>
      </p:sp>
      <p:sp>
        <p:nvSpPr>
          <p:cNvPr id="117" name="TextBox 116">
            <a:extLst>
              <a:ext uri="{FF2B5EF4-FFF2-40B4-BE49-F238E27FC236}">
                <a16:creationId xmlns:a16="http://schemas.microsoft.com/office/drawing/2014/main" id="{749CE1DC-6E45-409F-B041-4AFCE17056F5}"/>
              </a:ext>
            </a:extLst>
          </p:cNvPr>
          <p:cNvSpPr txBox="1"/>
          <p:nvPr/>
        </p:nvSpPr>
        <p:spPr>
          <a:xfrm>
            <a:off x="3034711" y="3883360"/>
            <a:ext cx="141897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(28, 28, 2)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Stacked Images</a:t>
            </a:r>
          </a:p>
        </p:txBody>
      </p:sp>
      <p:sp>
        <p:nvSpPr>
          <p:cNvPr id="118" name="TextBox 117">
            <a:extLst>
              <a:ext uri="{FF2B5EF4-FFF2-40B4-BE49-F238E27FC236}">
                <a16:creationId xmlns:a16="http://schemas.microsoft.com/office/drawing/2014/main" id="{3862D85E-51E2-40AD-8314-B39F55BDA768}"/>
              </a:ext>
            </a:extLst>
          </p:cNvPr>
          <p:cNvSpPr txBox="1"/>
          <p:nvPr/>
        </p:nvSpPr>
        <p:spPr>
          <a:xfrm>
            <a:off x="4394161" y="4530699"/>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(3, 3, 2, 2)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Kernels</a:t>
            </a:r>
          </a:p>
        </p:txBody>
      </p:sp>
      <p:sp>
        <p:nvSpPr>
          <p:cNvPr id="119" name="TextBox 118">
            <a:extLst>
              <a:ext uri="{FF2B5EF4-FFF2-40B4-BE49-F238E27FC236}">
                <a16:creationId xmlns:a16="http://schemas.microsoft.com/office/drawing/2014/main" id="{55261EC9-22A8-4BB9-90FF-010BD2F53080}"/>
              </a:ext>
            </a:extLst>
          </p:cNvPr>
          <p:cNvSpPr txBox="1"/>
          <p:nvPr/>
        </p:nvSpPr>
        <p:spPr>
          <a:xfrm>
            <a:off x="5371036" y="3893793"/>
            <a:ext cx="1418978" cy="48013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(28, 28, 2)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Stacked Images</a:t>
            </a:r>
          </a:p>
        </p:txBody>
      </p:sp>
      <p:graphicFrame>
        <p:nvGraphicFramePr>
          <p:cNvPr id="120" name="Table 173">
            <a:extLst>
              <a:ext uri="{FF2B5EF4-FFF2-40B4-BE49-F238E27FC236}">
                <a16:creationId xmlns:a16="http://schemas.microsoft.com/office/drawing/2014/main" id="{77A51AC8-11E8-43B7-87BC-C2FB1D2EA7E8}"/>
              </a:ext>
            </a:extLst>
          </p:cNvPr>
          <p:cNvGraphicFramePr>
            <a:graphicFrameLocks noGrp="1"/>
          </p:cNvGraphicFramePr>
          <p:nvPr/>
        </p:nvGraphicFramePr>
        <p:xfrm>
          <a:off x="7206671" y="1555750"/>
          <a:ext cx="280336" cy="2966720"/>
        </p:xfrm>
        <a:graphic>
          <a:graphicData uri="http://schemas.openxmlformats.org/drawingml/2006/table">
            <a:tbl>
              <a:tblPr firstRow="1" bandRow="1">
                <a:tableStyleId>{5C22544A-7EE6-4342-B048-85BDC9FD1C3A}</a:tableStyleId>
              </a:tblPr>
              <a:tblGrid>
                <a:gridCol w="280336">
                  <a:extLst>
                    <a:ext uri="{9D8B030D-6E8A-4147-A177-3AD203B41FA5}">
                      <a16:colId xmlns:a16="http://schemas.microsoft.com/office/drawing/2014/main" val="3772995847"/>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77208063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48766491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lumOff val="25000"/>
                      </a:schemeClr>
                    </a:solidFill>
                  </a:tcPr>
                </a:tc>
                <a:extLst>
                  <a:ext uri="{0D108BD9-81ED-4DB2-BD59-A6C34878D82A}">
                    <a16:rowId xmlns:a16="http://schemas.microsoft.com/office/drawing/2014/main" val="409914388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8004820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255594205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500810097"/>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03683998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05072629"/>
                  </a:ext>
                </a:extLst>
              </a:tr>
            </a:tbl>
          </a:graphicData>
        </a:graphic>
      </p:graphicFrame>
      <p:sp>
        <p:nvSpPr>
          <p:cNvPr id="121" name="TextBox 120">
            <a:extLst>
              <a:ext uri="{FF2B5EF4-FFF2-40B4-BE49-F238E27FC236}">
                <a16:creationId xmlns:a16="http://schemas.microsoft.com/office/drawing/2014/main" id="{7C61F61D-C2C0-40D0-A84A-D4CE579581FD}"/>
              </a:ext>
            </a:extLst>
          </p:cNvPr>
          <p:cNvSpPr txBox="1"/>
          <p:nvPr/>
        </p:nvSpPr>
        <p:spPr>
          <a:xfrm>
            <a:off x="6575885" y="4909795"/>
            <a:ext cx="1495922" cy="6740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(1568)</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Flattened Image</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Vector</a:t>
            </a:r>
          </a:p>
        </p:txBody>
      </p:sp>
      <p:sp>
        <p:nvSpPr>
          <p:cNvPr id="122" name="Google Shape;219;p33">
            <a:extLst>
              <a:ext uri="{FF2B5EF4-FFF2-40B4-BE49-F238E27FC236}">
                <a16:creationId xmlns:a16="http://schemas.microsoft.com/office/drawing/2014/main" id="{E40DAE5B-567A-4378-A9CB-CEBCA43DBD4A}"/>
              </a:ext>
            </a:extLst>
          </p:cNvPr>
          <p:cNvSpPr/>
          <p:nvPr/>
        </p:nvSpPr>
        <p:spPr>
          <a:xfrm>
            <a:off x="8071514"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3" name="Google Shape;219;p33">
            <a:extLst>
              <a:ext uri="{FF2B5EF4-FFF2-40B4-BE49-F238E27FC236}">
                <a16:creationId xmlns:a16="http://schemas.microsoft.com/office/drawing/2014/main" id="{349F5775-C2CA-46D0-A29D-CF023933295E}"/>
              </a:ext>
            </a:extLst>
          </p:cNvPr>
          <p:cNvSpPr/>
          <p:nvPr/>
        </p:nvSpPr>
        <p:spPr>
          <a:xfrm>
            <a:off x="8068810"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4" name="Google Shape;219;p33">
            <a:extLst>
              <a:ext uri="{FF2B5EF4-FFF2-40B4-BE49-F238E27FC236}">
                <a16:creationId xmlns:a16="http://schemas.microsoft.com/office/drawing/2014/main" id="{DCD4F841-C67A-4A47-B31F-10A02C8ECF44}"/>
              </a:ext>
            </a:extLst>
          </p:cNvPr>
          <p:cNvSpPr/>
          <p:nvPr/>
        </p:nvSpPr>
        <p:spPr>
          <a:xfrm>
            <a:off x="8068810"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5" name="Google Shape;219;p33">
            <a:extLst>
              <a:ext uri="{FF2B5EF4-FFF2-40B4-BE49-F238E27FC236}">
                <a16:creationId xmlns:a16="http://schemas.microsoft.com/office/drawing/2014/main" id="{7945E2BA-37AB-4F9D-942D-A658315D3D33}"/>
              </a:ext>
            </a:extLst>
          </p:cNvPr>
          <p:cNvSpPr/>
          <p:nvPr/>
        </p:nvSpPr>
        <p:spPr>
          <a:xfrm>
            <a:off x="8713976"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6" name="Google Shape;219;p33">
            <a:extLst>
              <a:ext uri="{FF2B5EF4-FFF2-40B4-BE49-F238E27FC236}">
                <a16:creationId xmlns:a16="http://schemas.microsoft.com/office/drawing/2014/main" id="{70E85242-69F8-41FB-8DA3-35F19F19AAD5}"/>
              </a:ext>
            </a:extLst>
          </p:cNvPr>
          <p:cNvSpPr/>
          <p:nvPr/>
        </p:nvSpPr>
        <p:spPr>
          <a:xfrm>
            <a:off x="8711273"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7" name="Google Shape;219;p33">
            <a:extLst>
              <a:ext uri="{FF2B5EF4-FFF2-40B4-BE49-F238E27FC236}">
                <a16:creationId xmlns:a16="http://schemas.microsoft.com/office/drawing/2014/main" id="{B6A50606-B49E-46DC-84AD-5601A6962510}"/>
              </a:ext>
            </a:extLst>
          </p:cNvPr>
          <p:cNvSpPr/>
          <p:nvPr/>
        </p:nvSpPr>
        <p:spPr>
          <a:xfrm>
            <a:off x="8711273"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8" name="Google Shape;219;p33">
            <a:extLst>
              <a:ext uri="{FF2B5EF4-FFF2-40B4-BE49-F238E27FC236}">
                <a16:creationId xmlns:a16="http://schemas.microsoft.com/office/drawing/2014/main" id="{4561B1AC-4E2B-4637-8C01-9E93968E44A9}"/>
              </a:ext>
            </a:extLst>
          </p:cNvPr>
          <p:cNvSpPr/>
          <p:nvPr/>
        </p:nvSpPr>
        <p:spPr>
          <a:xfrm>
            <a:off x="9517236" y="4532666"/>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129" name="Group 128">
            <a:extLst>
              <a:ext uri="{FF2B5EF4-FFF2-40B4-BE49-F238E27FC236}">
                <a16:creationId xmlns:a16="http://schemas.microsoft.com/office/drawing/2014/main" id="{DADDA3EC-A440-4748-885C-F010ADD52743}"/>
              </a:ext>
            </a:extLst>
          </p:cNvPr>
          <p:cNvGrpSpPr/>
          <p:nvPr/>
        </p:nvGrpSpPr>
        <p:grpSpPr>
          <a:xfrm>
            <a:off x="8262865" y="1754333"/>
            <a:ext cx="451112" cy="2596017"/>
            <a:chOff x="8430069" y="1754333"/>
            <a:chExt cx="283908" cy="2596017"/>
          </a:xfrm>
        </p:grpSpPr>
        <p:cxnSp>
          <p:nvCxnSpPr>
            <p:cNvPr id="130" name="Straight Connector 129">
              <a:extLst>
                <a:ext uri="{FF2B5EF4-FFF2-40B4-BE49-F238E27FC236}">
                  <a16:creationId xmlns:a16="http://schemas.microsoft.com/office/drawing/2014/main" id="{5A2F9EC9-2D4B-435C-ADB9-0B4AA8AA8578}"/>
                </a:ext>
              </a:extLst>
            </p:cNvPr>
            <p:cNvCxnSpPr>
              <a:cxnSpLocks/>
              <a:endCxn id="125" idx="2"/>
            </p:cNvCxnSpPr>
            <p:nvPr/>
          </p:nvCxnSpPr>
          <p:spPr>
            <a:xfrm rot="16200000">
              <a:off x="7274015" y="2910388"/>
              <a:ext cx="2596016"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4F8FBFF-765E-4F1A-BB55-140728F085CE}"/>
                </a:ext>
              </a:extLst>
            </p:cNvPr>
            <p:cNvCxnSpPr>
              <a:cxnSpLocks/>
              <a:endCxn id="126" idx="2"/>
            </p:cNvCxnSpPr>
            <p:nvPr/>
          </p:nvCxnSpPr>
          <p:spPr>
            <a:xfrm rot="16200000">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CBC8365-3408-46E2-87C0-AA469E91FF48}"/>
                </a:ext>
              </a:extLst>
            </p:cNvPr>
            <p:cNvCxnSpPr>
              <a:cxnSpLocks/>
              <a:endCxn id="127" idx="2"/>
            </p:cNvCxnSpPr>
            <p:nvPr/>
          </p:nvCxnSpPr>
          <p:spPr>
            <a:xfrm rot="16200000">
              <a:off x="8570671" y="4209748"/>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93EF1B7-5B13-4E1A-A168-9345FE8D91F6}"/>
                </a:ext>
              </a:extLst>
            </p:cNvPr>
            <p:cNvCxnSpPr>
              <a:cxnSpLocks/>
              <a:endCxn id="125" idx="2"/>
            </p:cNvCxnSpPr>
            <p:nvPr/>
          </p:nvCxnSpPr>
          <p:spPr>
            <a:xfrm rot="16200000">
              <a:off x="8573375" y="1613732"/>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21094F5-782F-46CA-8D89-F54ECA62BDB5}"/>
                </a:ext>
              </a:extLst>
            </p:cNvPr>
            <p:cNvCxnSpPr>
              <a:cxnSpLocks/>
              <a:endCxn id="126" idx="2"/>
            </p:cNvCxnSpPr>
            <p:nvPr/>
          </p:nvCxnSpPr>
          <p:spPr>
            <a:xfrm rot="16200000" flipH="1">
              <a:off x="7386405" y="2800701"/>
              <a:ext cx="2371235"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EE2AE1C-A868-4D2A-95CB-88B35A907ADE}"/>
                </a:ext>
              </a:extLst>
            </p:cNvPr>
            <p:cNvCxnSpPr>
              <a:cxnSpLocks/>
              <a:endCxn id="127" idx="2"/>
            </p:cNvCxnSpPr>
            <p:nvPr/>
          </p:nvCxnSpPr>
          <p:spPr>
            <a:xfrm rot="16200000" flipH="1">
              <a:off x="7274015" y="2913092"/>
              <a:ext cx="2596016"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0D94920-88C7-4637-A1CF-59358EA56901}"/>
                </a:ext>
              </a:extLst>
            </p:cNvPr>
            <p:cNvCxnSpPr>
              <a:cxnSpLocks/>
              <a:endCxn id="125" idx="2"/>
            </p:cNvCxnSpPr>
            <p:nvPr/>
          </p:nvCxnSpPr>
          <p:spPr>
            <a:xfrm rot="16200000">
              <a:off x="7386405" y="2797997"/>
              <a:ext cx="2371235"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79EA914-34D5-452F-B9EA-1194E3A405A7}"/>
                </a:ext>
              </a:extLst>
            </p:cNvPr>
            <p:cNvCxnSpPr>
              <a:cxnSpLocks/>
              <a:endCxn id="126" idx="2"/>
            </p:cNvCxnSpPr>
            <p:nvPr/>
          </p:nvCxnSpPr>
          <p:spPr>
            <a:xfrm rot="16200000">
              <a:off x="8570671" y="3984967"/>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2DE20E5-DE71-4476-A729-055A78DEF705}"/>
                </a:ext>
              </a:extLst>
            </p:cNvPr>
            <p:cNvCxnSpPr>
              <a:cxnSpLocks/>
              <a:endCxn id="127" idx="2"/>
            </p:cNvCxnSpPr>
            <p:nvPr/>
          </p:nvCxnSpPr>
          <p:spPr>
            <a:xfrm rot="16200000" flipH="1">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9" name="Google Shape;219;p33">
            <a:extLst>
              <a:ext uri="{FF2B5EF4-FFF2-40B4-BE49-F238E27FC236}">
                <a16:creationId xmlns:a16="http://schemas.microsoft.com/office/drawing/2014/main" id="{24C14261-0F2E-404B-B773-7586D35E887F}"/>
              </a:ext>
            </a:extLst>
          </p:cNvPr>
          <p:cNvSpPr/>
          <p:nvPr/>
        </p:nvSpPr>
        <p:spPr>
          <a:xfrm>
            <a:off x="9514576" y="41744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0" name="Google Shape;219;p33">
            <a:extLst>
              <a:ext uri="{FF2B5EF4-FFF2-40B4-BE49-F238E27FC236}">
                <a16:creationId xmlns:a16="http://schemas.microsoft.com/office/drawing/2014/main" id="{0761DE14-4C35-46DE-A514-B6DD4B763E63}"/>
              </a:ext>
            </a:extLst>
          </p:cNvPr>
          <p:cNvSpPr/>
          <p:nvPr/>
        </p:nvSpPr>
        <p:spPr>
          <a:xfrm>
            <a:off x="9517236" y="381491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1" name="Google Shape;219;p33">
            <a:extLst>
              <a:ext uri="{FF2B5EF4-FFF2-40B4-BE49-F238E27FC236}">
                <a16:creationId xmlns:a16="http://schemas.microsoft.com/office/drawing/2014/main" id="{0F1FF457-DCDD-4815-856E-1420D1371604}"/>
              </a:ext>
            </a:extLst>
          </p:cNvPr>
          <p:cNvSpPr/>
          <p:nvPr/>
        </p:nvSpPr>
        <p:spPr>
          <a:xfrm>
            <a:off x="9514576" y="345670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2" name="Google Shape;219;p33">
            <a:extLst>
              <a:ext uri="{FF2B5EF4-FFF2-40B4-BE49-F238E27FC236}">
                <a16:creationId xmlns:a16="http://schemas.microsoft.com/office/drawing/2014/main" id="{15FC9B08-163C-4922-BAEC-4D1222A72672}"/>
              </a:ext>
            </a:extLst>
          </p:cNvPr>
          <p:cNvSpPr/>
          <p:nvPr/>
        </p:nvSpPr>
        <p:spPr>
          <a:xfrm>
            <a:off x="9517236" y="308224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3" name="Google Shape;219;p33">
            <a:extLst>
              <a:ext uri="{FF2B5EF4-FFF2-40B4-BE49-F238E27FC236}">
                <a16:creationId xmlns:a16="http://schemas.microsoft.com/office/drawing/2014/main" id="{86D02E02-2895-4CF3-86F0-700F7A5C2468}"/>
              </a:ext>
            </a:extLst>
          </p:cNvPr>
          <p:cNvSpPr/>
          <p:nvPr/>
        </p:nvSpPr>
        <p:spPr>
          <a:xfrm>
            <a:off x="9514576" y="2724029"/>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4" name="Google Shape;219;p33">
            <a:extLst>
              <a:ext uri="{FF2B5EF4-FFF2-40B4-BE49-F238E27FC236}">
                <a16:creationId xmlns:a16="http://schemas.microsoft.com/office/drawing/2014/main" id="{758F858C-8013-445C-81FA-761E64FE9A6D}"/>
              </a:ext>
            </a:extLst>
          </p:cNvPr>
          <p:cNvSpPr/>
          <p:nvPr/>
        </p:nvSpPr>
        <p:spPr>
          <a:xfrm>
            <a:off x="9522129" y="2366398"/>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5" name="Google Shape;219;p33">
            <a:extLst>
              <a:ext uri="{FF2B5EF4-FFF2-40B4-BE49-F238E27FC236}">
                <a16:creationId xmlns:a16="http://schemas.microsoft.com/office/drawing/2014/main" id="{0B5B3428-FBDB-4FD2-99DD-FA713E5915B1}"/>
              </a:ext>
            </a:extLst>
          </p:cNvPr>
          <p:cNvSpPr/>
          <p:nvPr/>
        </p:nvSpPr>
        <p:spPr>
          <a:xfrm>
            <a:off x="9519469" y="2008184"/>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6" name="Google Shape;219;p33">
            <a:extLst>
              <a:ext uri="{FF2B5EF4-FFF2-40B4-BE49-F238E27FC236}">
                <a16:creationId xmlns:a16="http://schemas.microsoft.com/office/drawing/2014/main" id="{9521CA52-2051-464E-AA9E-D38313118F3A}"/>
              </a:ext>
            </a:extLst>
          </p:cNvPr>
          <p:cNvSpPr/>
          <p:nvPr/>
        </p:nvSpPr>
        <p:spPr>
          <a:xfrm>
            <a:off x="9517236" y="16505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7" name="Google Shape;219;p33">
            <a:extLst>
              <a:ext uri="{FF2B5EF4-FFF2-40B4-BE49-F238E27FC236}">
                <a16:creationId xmlns:a16="http://schemas.microsoft.com/office/drawing/2014/main" id="{14459919-505A-4040-BA58-7A5B92948F65}"/>
              </a:ext>
            </a:extLst>
          </p:cNvPr>
          <p:cNvSpPr/>
          <p:nvPr/>
        </p:nvSpPr>
        <p:spPr>
          <a:xfrm>
            <a:off x="9514576" y="129234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148" name="Group 147">
            <a:extLst>
              <a:ext uri="{FF2B5EF4-FFF2-40B4-BE49-F238E27FC236}">
                <a16:creationId xmlns:a16="http://schemas.microsoft.com/office/drawing/2014/main" id="{2B1938EA-5E8A-4E43-AF0E-6841242FEDFD}"/>
              </a:ext>
            </a:extLst>
          </p:cNvPr>
          <p:cNvGrpSpPr/>
          <p:nvPr/>
        </p:nvGrpSpPr>
        <p:grpSpPr>
          <a:xfrm>
            <a:off x="8898349" y="1385478"/>
            <a:ext cx="623780" cy="3240327"/>
            <a:chOff x="9127523" y="1385478"/>
            <a:chExt cx="394606" cy="3240327"/>
          </a:xfrm>
        </p:grpSpPr>
        <p:cxnSp>
          <p:nvCxnSpPr>
            <p:cNvPr id="149" name="Straight Connector 148">
              <a:extLst>
                <a:ext uri="{FF2B5EF4-FFF2-40B4-BE49-F238E27FC236}">
                  <a16:creationId xmlns:a16="http://schemas.microsoft.com/office/drawing/2014/main" id="{41B895DE-7E03-49C9-A22C-97245D1FD2E5}"/>
                </a:ext>
              </a:extLst>
            </p:cNvPr>
            <p:cNvCxnSpPr>
              <a:cxnSpLocks/>
              <a:endCxn id="128" idx="2"/>
            </p:cNvCxnSpPr>
            <p:nvPr/>
          </p:nvCxnSpPr>
          <p:spPr>
            <a:xfrm rot="16200000" flipH="1">
              <a:off x="7893772" y="3002340"/>
              <a:ext cx="2859920"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B0AE4AE-8328-4F30-A162-4A7A2F7C03E5}"/>
                </a:ext>
              </a:extLst>
            </p:cNvPr>
            <p:cNvCxnSpPr>
              <a:cxnSpLocks/>
              <a:endCxn id="128" idx="2"/>
            </p:cNvCxnSpPr>
            <p:nvPr/>
          </p:nvCxnSpPr>
          <p:spPr>
            <a:xfrm rot="16200000" flipH="1">
              <a:off x="9078037" y="4186606"/>
              <a:ext cx="488685"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024A2A4-FA95-480B-A8CC-8B8B30AA0D20}"/>
                </a:ext>
              </a:extLst>
            </p:cNvPr>
            <p:cNvCxnSpPr>
              <a:cxnSpLocks/>
              <a:endCxn id="128" idx="2"/>
            </p:cNvCxnSpPr>
            <p:nvPr/>
          </p:nvCxnSpPr>
          <p:spPr>
            <a:xfrm rot="16200000" flipH="1">
              <a:off x="9190428" y="4298996"/>
              <a:ext cx="263904"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A41D6FA-65F6-418D-AB63-47F1849C86E0}"/>
                </a:ext>
              </a:extLst>
            </p:cNvPr>
            <p:cNvCxnSpPr>
              <a:cxnSpLocks/>
              <a:endCxn id="139" idx="2"/>
            </p:cNvCxnSpPr>
            <p:nvPr/>
          </p:nvCxnSpPr>
          <p:spPr>
            <a:xfrm rot="16200000">
              <a:off x="9273895" y="4121219"/>
              <a:ext cx="9430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1F86276-B77A-401F-8128-01C01068119D}"/>
                </a:ext>
              </a:extLst>
            </p:cNvPr>
            <p:cNvCxnSpPr>
              <a:cxnSpLocks/>
              <a:endCxn id="139" idx="2"/>
            </p:cNvCxnSpPr>
            <p:nvPr/>
          </p:nvCxnSpPr>
          <p:spPr>
            <a:xfrm rot="16200000" flipH="1">
              <a:off x="9255814" y="4008829"/>
              <a:ext cx="13047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ABE067C-9BC2-46CB-8759-3A15CB196273}"/>
                </a:ext>
              </a:extLst>
            </p:cNvPr>
            <p:cNvCxnSpPr>
              <a:cxnSpLocks/>
              <a:endCxn id="139" idx="2"/>
            </p:cNvCxnSpPr>
            <p:nvPr/>
          </p:nvCxnSpPr>
          <p:spPr>
            <a:xfrm rot="16200000" flipH="1">
              <a:off x="8071549" y="2824563"/>
              <a:ext cx="2501706"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C93CFF2-9B34-4E6F-9659-CDD238BC309D}"/>
                </a:ext>
              </a:extLst>
            </p:cNvPr>
            <p:cNvCxnSpPr>
              <a:cxnSpLocks/>
              <a:endCxn id="140" idx="2"/>
            </p:cNvCxnSpPr>
            <p:nvPr/>
          </p:nvCxnSpPr>
          <p:spPr>
            <a:xfrm rot="16200000">
              <a:off x="9207847" y="3827730"/>
              <a:ext cx="229066"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38AE610-BF28-481B-99E1-D33544C4E484}"/>
                </a:ext>
              </a:extLst>
            </p:cNvPr>
            <p:cNvCxnSpPr>
              <a:cxnSpLocks/>
              <a:endCxn id="140" idx="2"/>
            </p:cNvCxnSpPr>
            <p:nvPr/>
          </p:nvCxnSpPr>
          <p:spPr>
            <a:xfrm rot="16200000">
              <a:off x="9095456" y="3940121"/>
              <a:ext cx="453847"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4F1FEEC-D38C-4CB9-9338-37580B0D70A4}"/>
                </a:ext>
              </a:extLst>
            </p:cNvPr>
            <p:cNvCxnSpPr>
              <a:cxnSpLocks/>
              <a:endCxn id="140" idx="2"/>
            </p:cNvCxnSpPr>
            <p:nvPr/>
          </p:nvCxnSpPr>
          <p:spPr>
            <a:xfrm rot="16200000" flipH="1">
              <a:off x="8252647" y="2643465"/>
              <a:ext cx="2142169"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227985F7-68B6-4BAB-BC6B-A015AAC1AE28}"/>
                </a:ext>
              </a:extLst>
            </p:cNvPr>
            <p:cNvCxnSpPr>
              <a:cxnSpLocks/>
              <a:endCxn id="141" idx="2"/>
            </p:cNvCxnSpPr>
            <p:nvPr/>
          </p:nvCxnSpPr>
          <p:spPr>
            <a:xfrm rot="16200000">
              <a:off x="8915020" y="3762344"/>
              <a:ext cx="812060"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EB7C744-D1CA-44B9-9D8A-45034D997717}"/>
                </a:ext>
              </a:extLst>
            </p:cNvPr>
            <p:cNvCxnSpPr>
              <a:cxnSpLocks/>
              <a:endCxn id="141" idx="2"/>
            </p:cNvCxnSpPr>
            <p:nvPr/>
          </p:nvCxnSpPr>
          <p:spPr>
            <a:xfrm rot="16200000">
              <a:off x="9027410" y="3649953"/>
              <a:ext cx="58727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12B99B5-4015-42CF-ACD1-5B82EAA047C7}"/>
                </a:ext>
              </a:extLst>
            </p:cNvPr>
            <p:cNvCxnSpPr>
              <a:cxnSpLocks/>
              <a:endCxn id="141" idx="2"/>
            </p:cNvCxnSpPr>
            <p:nvPr/>
          </p:nvCxnSpPr>
          <p:spPr>
            <a:xfrm rot="16200000" flipH="1">
              <a:off x="8430424" y="2465688"/>
              <a:ext cx="1783955"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12E379E7-EEF5-420E-9300-5CB7BBA122B2}"/>
                </a:ext>
              </a:extLst>
            </p:cNvPr>
            <p:cNvCxnSpPr>
              <a:cxnSpLocks/>
              <a:endCxn id="142" idx="2"/>
            </p:cNvCxnSpPr>
            <p:nvPr/>
          </p:nvCxnSpPr>
          <p:spPr>
            <a:xfrm rot="16200000">
              <a:off x="8729120" y="3573784"/>
              <a:ext cx="118651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97F4E73C-C393-4300-B74D-B359BA9732B2}"/>
                </a:ext>
              </a:extLst>
            </p:cNvPr>
            <p:cNvCxnSpPr>
              <a:cxnSpLocks/>
              <a:endCxn id="142" idx="2"/>
            </p:cNvCxnSpPr>
            <p:nvPr/>
          </p:nvCxnSpPr>
          <p:spPr>
            <a:xfrm rot="16200000">
              <a:off x="8841510" y="3461394"/>
              <a:ext cx="96173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F7D68A5-7264-4FC6-96CF-91CD83ED232C}"/>
                </a:ext>
              </a:extLst>
            </p:cNvPr>
            <p:cNvCxnSpPr>
              <a:cxnSpLocks/>
              <a:endCxn id="142" idx="2"/>
            </p:cNvCxnSpPr>
            <p:nvPr/>
          </p:nvCxnSpPr>
          <p:spPr>
            <a:xfrm rot="16200000" flipH="1">
              <a:off x="8618984" y="2277129"/>
              <a:ext cx="1409496"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3395CDD-6186-4283-9813-DC39B500D448}"/>
                </a:ext>
              </a:extLst>
            </p:cNvPr>
            <p:cNvCxnSpPr>
              <a:cxnSpLocks/>
              <a:endCxn id="143" idx="2"/>
            </p:cNvCxnSpPr>
            <p:nvPr/>
          </p:nvCxnSpPr>
          <p:spPr>
            <a:xfrm rot="16200000">
              <a:off x="8661074" y="3283617"/>
              <a:ext cx="131995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1174DDF6-4EB2-4511-8E97-4F459FEBEE8F}"/>
                </a:ext>
              </a:extLst>
            </p:cNvPr>
            <p:cNvCxnSpPr>
              <a:cxnSpLocks/>
              <a:endCxn id="143" idx="2"/>
            </p:cNvCxnSpPr>
            <p:nvPr/>
          </p:nvCxnSpPr>
          <p:spPr>
            <a:xfrm rot="16200000">
              <a:off x="8548684" y="3396007"/>
              <a:ext cx="1544733"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F2CF110-C28B-4F24-870C-8F50C8D095A9}"/>
                </a:ext>
              </a:extLst>
            </p:cNvPr>
            <p:cNvCxnSpPr>
              <a:cxnSpLocks/>
              <a:endCxn id="143" idx="2"/>
            </p:cNvCxnSpPr>
            <p:nvPr/>
          </p:nvCxnSpPr>
          <p:spPr>
            <a:xfrm rot="16200000" flipH="1">
              <a:off x="8796760" y="2099352"/>
              <a:ext cx="1051283"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0EEC18D-906E-4481-8896-FB5CC6E640BE}"/>
                </a:ext>
              </a:extLst>
            </p:cNvPr>
            <p:cNvCxnSpPr>
              <a:cxnSpLocks/>
              <a:endCxn id="144" idx="2"/>
            </p:cNvCxnSpPr>
            <p:nvPr/>
          </p:nvCxnSpPr>
          <p:spPr>
            <a:xfrm rot="16200000">
              <a:off x="8373644" y="3213416"/>
              <a:ext cx="1902364"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F27C86D-73C5-4C31-B897-23195863430D}"/>
                </a:ext>
              </a:extLst>
            </p:cNvPr>
            <p:cNvCxnSpPr>
              <a:cxnSpLocks/>
              <a:endCxn id="144" idx="2"/>
            </p:cNvCxnSpPr>
            <p:nvPr/>
          </p:nvCxnSpPr>
          <p:spPr>
            <a:xfrm rot="16200000">
              <a:off x="8486034" y="3101025"/>
              <a:ext cx="1677583"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01D6E4B-484D-4C0E-9676-1B55A0219AD2}"/>
                </a:ext>
              </a:extLst>
            </p:cNvPr>
            <p:cNvCxnSpPr>
              <a:cxnSpLocks/>
              <a:endCxn id="144" idx="2"/>
            </p:cNvCxnSpPr>
            <p:nvPr/>
          </p:nvCxnSpPr>
          <p:spPr>
            <a:xfrm rot="16200000" flipH="1">
              <a:off x="8979352" y="1916760"/>
              <a:ext cx="693651" cy="39190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8F5DA5F-D85A-409C-BA04-FE4990D80978}"/>
                </a:ext>
              </a:extLst>
            </p:cNvPr>
            <p:cNvCxnSpPr>
              <a:cxnSpLocks/>
              <a:endCxn id="145" idx="2"/>
            </p:cNvCxnSpPr>
            <p:nvPr/>
          </p:nvCxnSpPr>
          <p:spPr>
            <a:xfrm rot="16200000">
              <a:off x="8193208" y="3035639"/>
              <a:ext cx="226057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DE12AB1-4C2F-48D9-9490-D1C443FC07A9}"/>
                </a:ext>
              </a:extLst>
            </p:cNvPr>
            <p:cNvCxnSpPr>
              <a:cxnSpLocks/>
              <a:endCxn id="145" idx="2"/>
            </p:cNvCxnSpPr>
            <p:nvPr/>
          </p:nvCxnSpPr>
          <p:spPr>
            <a:xfrm rot="16200000">
              <a:off x="8305598" y="2923248"/>
              <a:ext cx="203579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824AAED-F504-4718-A539-9D8496A35210}"/>
                </a:ext>
              </a:extLst>
            </p:cNvPr>
            <p:cNvCxnSpPr>
              <a:cxnSpLocks/>
              <a:endCxn id="145" idx="2"/>
            </p:cNvCxnSpPr>
            <p:nvPr/>
          </p:nvCxnSpPr>
          <p:spPr>
            <a:xfrm rot="16200000" flipH="1">
              <a:off x="9157129" y="1738983"/>
              <a:ext cx="335438" cy="38924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EF50304-9BA1-45EA-9A79-3230C40DAE52}"/>
                </a:ext>
              </a:extLst>
            </p:cNvPr>
            <p:cNvCxnSpPr>
              <a:cxnSpLocks/>
              <a:endCxn id="146" idx="2"/>
            </p:cNvCxnSpPr>
            <p:nvPr/>
          </p:nvCxnSpPr>
          <p:spPr>
            <a:xfrm rot="16200000">
              <a:off x="8013275" y="2857940"/>
              <a:ext cx="261820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8E1EC88-57C7-4E08-AB03-687799BBBA80}"/>
                </a:ext>
              </a:extLst>
            </p:cNvPr>
            <p:cNvCxnSpPr>
              <a:cxnSpLocks/>
              <a:endCxn id="146" idx="2"/>
            </p:cNvCxnSpPr>
            <p:nvPr/>
          </p:nvCxnSpPr>
          <p:spPr>
            <a:xfrm rot="16200000">
              <a:off x="8125666" y="2745549"/>
              <a:ext cx="2393428"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2BFD77A-0B89-44F3-AA01-205010704F3C}"/>
                </a:ext>
              </a:extLst>
            </p:cNvPr>
            <p:cNvCxnSpPr>
              <a:cxnSpLocks/>
              <a:endCxn id="146" idx="2"/>
            </p:cNvCxnSpPr>
            <p:nvPr/>
          </p:nvCxnSpPr>
          <p:spPr>
            <a:xfrm rot="16200000">
              <a:off x="9312635" y="1561284"/>
              <a:ext cx="22193"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EF8E0547-F5A6-4726-B6EB-8E3687C4EDE3}"/>
                </a:ext>
              </a:extLst>
            </p:cNvPr>
            <p:cNvCxnSpPr>
              <a:cxnSpLocks/>
              <a:endCxn id="147" idx="2"/>
            </p:cNvCxnSpPr>
            <p:nvPr/>
          </p:nvCxnSpPr>
          <p:spPr>
            <a:xfrm rot="16200000">
              <a:off x="7832839" y="2680163"/>
              <a:ext cx="297642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CEBAEAA-99A0-4B38-8042-B35365B7E3D8}"/>
                </a:ext>
              </a:extLst>
            </p:cNvPr>
            <p:cNvCxnSpPr>
              <a:cxnSpLocks/>
              <a:endCxn id="147" idx="2"/>
            </p:cNvCxnSpPr>
            <p:nvPr/>
          </p:nvCxnSpPr>
          <p:spPr>
            <a:xfrm rot="16200000">
              <a:off x="7945229" y="2567772"/>
              <a:ext cx="2751641"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6FB9315-4961-45A5-9632-302C76E19AC2}"/>
                </a:ext>
              </a:extLst>
            </p:cNvPr>
            <p:cNvCxnSpPr>
              <a:cxnSpLocks/>
              <a:endCxn id="147" idx="2"/>
            </p:cNvCxnSpPr>
            <p:nvPr/>
          </p:nvCxnSpPr>
          <p:spPr>
            <a:xfrm rot="16200000">
              <a:off x="9132199" y="1383507"/>
              <a:ext cx="380407"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79" name="Straight Connector 178">
            <a:extLst>
              <a:ext uri="{FF2B5EF4-FFF2-40B4-BE49-F238E27FC236}">
                <a16:creationId xmlns:a16="http://schemas.microsoft.com/office/drawing/2014/main" id="{3DDA4C7B-4A09-445C-9C58-062193CDCCF2}"/>
              </a:ext>
            </a:extLst>
          </p:cNvPr>
          <p:cNvCxnSpPr>
            <a:cxnSpLocks/>
            <a:endCxn id="124" idx="2"/>
          </p:cNvCxnSpPr>
          <p:nvPr/>
        </p:nvCxnSpPr>
        <p:spPr>
          <a:xfrm rot="16200000" flipH="1">
            <a:off x="7284567" y="3566107"/>
            <a:ext cx="109338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2E9F990-8026-48DD-B86E-77B0BEEAB59C}"/>
              </a:ext>
            </a:extLst>
          </p:cNvPr>
          <p:cNvCxnSpPr>
            <a:cxnSpLocks/>
            <a:endCxn id="123" idx="2"/>
          </p:cNvCxnSpPr>
          <p:nvPr/>
        </p:nvCxnSpPr>
        <p:spPr>
          <a:xfrm rot="16200000" flipH="1">
            <a:off x="7396957" y="3453716"/>
            <a:ext cx="86860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019EED39-A61D-40CF-BE4E-B4ED7C6319B8}"/>
              </a:ext>
            </a:extLst>
          </p:cNvPr>
          <p:cNvCxnSpPr>
            <a:cxnSpLocks/>
            <a:endCxn id="122" idx="2"/>
          </p:cNvCxnSpPr>
          <p:nvPr/>
        </p:nvCxnSpPr>
        <p:spPr>
          <a:xfrm rot="16200000">
            <a:off x="7081292" y="2266747"/>
            <a:ext cx="1502635" cy="4778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702EC7C5-2D6B-404C-AD53-4DD4AC020B57}"/>
              </a:ext>
            </a:extLst>
          </p:cNvPr>
          <p:cNvSpPr txBox="1"/>
          <p:nvPr/>
        </p:nvSpPr>
        <p:spPr>
          <a:xfrm rot="16200000">
            <a:off x="7685622"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Trebuchet MS"/>
                <a:ea typeface="+mn-ea"/>
                <a:cs typeface="+mn-cs"/>
              </a:rPr>
              <a:t>…                 …</a:t>
            </a:r>
          </a:p>
        </p:txBody>
      </p:sp>
      <p:sp>
        <p:nvSpPr>
          <p:cNvPr id="183" name="TextBox 182">
            <a:extLst>
              <a:ext uri="{FF2B5EF4-FFF2-40B4-BE49-F238E27FC236}">
                <a16:creationId xmlns:a16="http://schemas.microsoft.com/office/drawing/2014/main" id="{453279F9-7C56-424A-A176-C4FC306D943F}"/>
              </a:ext>
            </a:extLst>
          </p:cNvPr>
          <p:cNvSpPr txBox="1"/>
          <p:nvPr/>
        </p:nvSpPr>
        <p:spPr>
          <a:xfrm rot="16200000">
            <a:off x="7026531"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Trebuchet MS"/>
                <a:ea typeface="+mn-ea"/>
                <a:cs typeface="+mn-cs"/>
              </a:rPr>
              <a:t>…                 …</a:t>
            </a:r>
          </a:p>
        </p:txBody>
      </p:sp>
      <p:cxnSp>
        <p:nvCxnSpPr>
          <p:cNvPr id="184" name="Straight Connector 183">
            <a:extLst>
              <a:ext uri="{FF2B5EF4-FFF2-40B4-BE49-F238E27FC236}">
                <a16:creationId xmlns:a16="http://schemas.microsoft.com/office/drawing/2014/main" id="{8269F18F-DDF7-4C0A-BE75-A753E419B159}"/>
              </a:ext>
            </a:extLst>
          </p:cNvPr>
          <p:cNvCxnSpPr>
            <a:cxnSpLocks/>
            <a:endCxn id="124" idx="2"/>
          </p:cNvCxnSpPr>
          <p:nvPr/>
        </p:nvCxnSpPr>
        <p:spPr>
          <a:xfrm rot="16200000" flipH="1">
            <a:off x="7196246" y="3477785"/>
            <a:ext cx="1274617"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A6569D4-69CC-4185-A88E-093CA86C7FC9}"/>
              </a:ext>
            </a:extLst>
          </p:cNvPr>
          <p:cNvCxnSpPr>
            <a:cxnSpLocks/>
            <a:endCxn id="123" idx="2"/>
          </p:cNvCxnSpPr>
          <p:nvPr/>
        </p:nvCxnSpPr>
        <p:spPr>
          <a:xfrm rot="16200000" flipH="1">
            <a:off x="7306115" y="3362874"/>
            <a:ext cx="1054878"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C907053-4506-4653-9FA8-4F849C0A83A2}"/>
              </a:ext>
            </a:extLst>
          </p:cNvPr>
          <p:cNvCxnSpPr>
            <a:cxnSpLocks/>
            <a:endCxn id="122" idx="2"/>
          </p:cNvCxnSpPr>
          <p:nvPr/>
        </p:nvCxnSpPr>
        <p:spPr>
          <a:xfrm rot="16200000">
            <a:off x="7174206" y="2178425"/>
            <a:ext cx="1321399"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454994A-B758-40E2-BD74-875E1BEAB148}"/>
              </a:ext>
            </a:extLst>
          </p:cNvPr>
          <p:cNvCxnSpPr>
            <a:cxnSpLocks/>
            <a:endCxn id="124" idx="2"/>
          </p:cNvCxnSpPr>
          <p:nvPr/>
        </p:nvCxnSpPr>
        <p:spPr>
          <a:xfrm rot="16200000" flipH="1">
            <a:off x="6976922" y="3258461"/>
            <a:ext cx="1713265"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EDD410D-6A51-4F14-A1AF-FF2C543075BF}"/>
              </a:ext>
            </a:extLst>
          </p:cNvPr>
          <p:cNvCxnSpPr>
            <a:cxnSpLocks/>
            <a:endCxn id="123" idx="2"/>
          </p:cNvCxnSpPr>
          <p:nvPr/>
        </p:nvCxnSpPr>
        <p:spPr>
          <a:xfrm rot="16200000" flipH="1">
            <a:off x="7089312" y="3146070"/>
            <a:ext cx="1488484"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94B1E33E-9632-4B50-9183-036446385666}"/>
              </a:ext>
            </a:extLst>
          </p:cNvPr>
          <p:cNvCxnSpPr>
            <a:cxnSpLocks/>
            <a:endCxn id="122" idx="2"/>
          </p:cNvCxnSpPr>
          <p:nvPr/>
        </p:nvCxnSpPr>
        <p:spPr>
          <a:xfrm rot="16200000">
            <a:off x="7393530" y="1959101"/>
            <a:ext cx="882751"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C51F0761-96AE-4448-873D-B03BCDB6D4B9}"/>
              </a:ext>
            </a:extLst>
          </p:cNvPr>
          <p:cNvSpPr txBox="1"/>
          <p:nvPr/>
        </p:nvSpPr>
        <p:spPr>
          <a:xfrm>
            <a:off x="8811163" y="5024189"/>
            <a:ext cx="1609351"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(10)</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Output Prediction</a:t>
            </a:r>
          </a:p>
        </p:txBody>
      </p:sp>
      <p:sp>
        <p:nvSpPr>
          <p:cNvPr id="191" name="TextBox 190">
            <a:extLst>
              <a:ext uri="{FF2B5EF4-FFF2-40B4-BE49-F238E27FC236}">
                <a16:creationId xmlns:a16="http://schemas.microsoft.com/office/drawing/2014/main" id="{2D22830D-332D-45B5-A036-D8AA04F68AB7}"/>
              </a:ext>
            </a:extLst>
          </p:cNvPr>
          <p:cNvSpPr txBox="1"/>
          <p:nvPr/>
        </p:nvSpPr>
        <p:spPr>
          <a:xfrm>
            <a:off x="7782549" y="4477547"/>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(512)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Dense</a:t>
            </a:r>
          </a:p>
        </p:txBody>
      </p:sp>
      <p:sp>
        <p:nvSpPr>
          <p:cNvPr id="192" name="TextBox 191">
            <a:extLst>
              <a:ext uri="{FF2B5EF4-FFF2-40B4-BE49-F238E27FC236}">
                <a16:creationId xmlns:a16="http://schemas.microsoft.com/office/drawing/2014/main" id="{07BC5419-F01E-4AF5-8CA5-A33478372150}"/>
              </a:ext>
            </a:extLst>
          </p:cNvPr>
          <p:cNvSpPr txBox="1"/>
          <p:nvPr/>
        </p:nvSpPr>
        <p:spPr>
          <a:xfrm>
            <a:off x="8496234" y="4484879"/>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(512)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Dense</a:t>
            </a:r>
          </a:p>
        </p:txBody>
      </p:sp>
      <p:sp>
        <p:nvSpPr>
          <p:cNvPr id="193" name="Rectangle 192">
            <a:extLst>
              <a:ext uri="{FF2B5EF4-FFF2-40B4-BE49-F238E27FC236}">
                <a16:creationId xmlns:a16="http://schemas.microsoft.com/office/drawing/2014/main" id="{ABF06AD4-E56B-4A2C-8789-53B82EA1AFC9}"/>
              </a:ext>
            </a:extLst>
          </p:cNvPr>
          <p:cNvSpPr/>
          <p:nvPr/>
        </p:nvSpPr>
        <p:spPr>
          <a:xfrm>
            <a:off x="955305" y="2405526"/>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194" name="Straight Connector 193">
            <a:extLst>
              <a:ext uri="{FF2B5EF4-FFF2-40B4-BE49-F238E27FC236}">
                <a16:creationId xmlns:a16="http://schemas.microsoft.com/office/drawing/2014/main" id="{9AFCF762-5BAA-4A44-8EE8-E5769A2F6D18}"/>
              </a:ext>
            </a:extLst>
          </p:cNvPr>
          <p:cNvCxnSpPr/>
          <p:nvPr/>
        </p:nvCxnSpPr>
        <p:spPr>
          <a:xfrm flipV="1">
            <a:off x="1158444" y="2195709"/>
            <a:ext cx="1624282" cy="34541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5" name="Picture 194">
            <a:extLst>
              <a:ext uri="{FF2B5EF4-FFF2-40B4-BE49-F238E27FC236}">
                <a16:creationId xmlns:a16="http://schemas.microsoft.com/office/drawing/2014/main" id="{7BC14E22-F16A-4008-8E98-B52AA7756F7C}"/>
              </a:ext>
            </a:extLst>
          </p:cNvPr>
          <p:cNvPicPr>
            <a:picLocks noChangeAspect="1"/>
          </p:cNvPicPr>
          <p:nvPr/>
        </p:nvPicPr>
        <p:blipFill rotWithShape="1">
          <a:blip r:embed="rId4"/>
          <a:srcRect l="48018" t="46330" r="44192" b="39913"/>
          <a:stretch/>
        </p:blipFill>
        <p:spPr>
          <a:xfrm>
            <a:off x="2317031" y="1759554"/>
            <a:ext cx="854829" cy="849160"/>
          </a:xfrm>
          <a:prstGeom prst="rect">
            <a:avLst/>
          </a:prstGeom>
          <a:scene3d>
            <a:camera prst="isometricRightUp"/>
            <a:lightRig rig="threePt" dir="t"/>
          </a:scene3d>
        </p:spPr>
      </p:pic>
      <p:cxnSp>
        <p:nvCxnSpPr>
          <p:cNvPr id="196" name="Straight Connector 195">
            <a:extLst>
              <a:ext uri="{FF2B5EF4-FFF2-40B4-BE49-F238E27FC236}">
                <a16:creationId xmlns:a16="http://schemas.microsoft.com/office/drawing/2014/main" id="{B081DB41-9103-4A35-BF64-944DB2ADC28F}"/>
              </a:ext>
            </a:extLst>
          </p:cNvPr>
          <p:cNvCxnSpPr>
            <a:cxnSpLocks/>
          </p:cNvCxnSpPr>
          <p:nvPr/>
        </p:nvCxnSpPr>
        <p:spPr>
          <a:xfrm>
            <a:off x="1168869" y="2544940"/>
            <a:ext cx="1592966" cy="67904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7" name="Picture 196">
            <a:extLst>
              <a:ext uri="{FF2B5EF4-FFF2-40B4-BE49-F238E27FC236}">
                <a16:creationId xmlns:a16="http://schemas.microsoft.com/office/drawing/2014/main" id="{C558F13A-271A-473E-9C72-7945AC48BF02}"/>
              </a:ext>
            </a:extLst>
          </p:cNvPr>
          <p:cNvPicPr>
            <a:picLocks noChangeAspect="1"/>
          </p:cNvPicPr>
          <p:nvPr/>
        </p:nvPicPr>
        <p:blipFill rotWithShape="1">
          <a:blip r:embed="rId4"/>
          <a:srcRect l="33839" t="46366" r="58553" b="39877"/>
          <a:stretch/>
        </p:blipFill>
        <p:spPr>
          <a:xfrm>
            <a:off x="2365340" y="2741830"/>
            <a:ext cx="834773" cy="849160"/>
          </a:xfrm>
          <a:prstGeom prst="rect">
            <a:avLst/>
          </a:prstGeom>
          <a:scene3d>
            <a:camera prst="isometricRightUp"/>
            <a:lightRig rig="threePt" dir="t"/>
          </a:scene3d>
        </p:spPr>
      </p:pic>
      <p:cxnSp>
        <p:nvCxnSpPr>
          <p:cNvPr id="198" name="Straight Connector 197">
            <a:extLst>
              <a:ext uri="{FF2B5EF4-FFF2-40B4-BE49-F238E27FC236}">
                <a16:creationId xmlns:a16="http://schemas.microsoft.com/office/drawing/2014/main" id="{7012D6CC-F069-4097-A3B8-F35627C77320}"/>
              </a:ext>
            </a:extLst>
          </p:cNvPr>
          <p:cNvCxnSpPr>
            <a:cxnSpLocks/>
          </p:cNvCxnSpPr>
          <p:nvPr/>
        </p:nvCxnSpPr>
        <p:spPr>
          <a:xfrm>
            <a:off x="2761680" y="2185277"/>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9" name="Picture 198">
            <a:extLst>
              <a:ext uri="{FF2B5EF4-FFF2-40B4-BE49-F238E27FC236}">
                <a16:creationId xmlns:a16="http://schemas.microsoft.com/office/drawing/2014/main" id="{05D61EF4-7DF4-4415-B391-813A8BE57934}"/>
              </a:ext>
            </a:extLst>
          </p:cNvPr>
          <p:cNvPicPr>
            <a:picLocks noChangeAspect="1"/>
          </p:cNvPicPr>
          <p:nvPr/>
        </p:nvPicPr>
        <p:blipFill rotWithShape="1">
          <a:blip r:embed="rId5"/>
          <a:srcRect l="34328" t="39232" r="58064" b="47010"/>
          <a:stretch/>
        </p:blipFill>
        <p:spPr>
          <a:xfrm>
            <a:off x="3046768" y="1802120"/>
            <a:ext cx="1359853" cy="1383290"/>
          </a:xfrm>
          <a:prstGeom prst="rect">
            <a:avLst/>
          </a:prstGeom>
          <a:scene3d>
            <a:camera prst="isometricRightUp"/>
            <a:lightRig rig="threePt" dir="t"/>
          </a:scene3d>
        </p:spPr>
      </p:pic>
      <p:sp>
        <p:nvSpPr>
          <p:cNvPr id="200" name="Rectangle 199">
            <a:extLst>
              <a:ext uri="{FF2B5EF4-FFF2-40B4-BE49-F238E27FC236}">
                <a16:creationId xmlns:a16="http://schemas.microsoft.com/office/drawing/2014/main" id="{BAC3FBB2-1654-47BB-BA6B-5C000B862C9B}"/>
              </a:ext>
            </a:extLst>
          </p:cNvPr>
          <p:cNvSpPr/>
          <p:nvPr/>
        </p:nvSpPr>
        <p:spPr>
          <a:xfrm>
            <a:off x="3283856" y="2161562"/>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201" name="Straight Connector 200">
            <a:extLst>
              <a:ext uri="{FF2B5EF4-FFF2-40B4-BE49-F238E27FC236}">
                <a16:creationId xmlns:a16="http://schemas.microsoft.com/office/drawing/2014/main" id="{510D88C7-A17E-4090-A384-6CCEA56A7B2F}"/>
              </a:ext>
            </a:extLst>
          </p:cNvPr>
          <p:cNvCxnSpPr>
            <a:cxnSpLocks/>
          </p:cNvCxnSpPr>
          <p:nvPr/>
        </p:nvCxnSpPr>
        <p:spPr>
          <a:xfrm flipV="1">
            <a:off x="2790693" y="2957417"/>
            <a:ext cx="630266" cy="20874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49129C47-A06E-4730-8C88-EBFC969995AA}"/>
              </a:ext>
            </a:extLst>
          </p:cNvPr>
          <p:cNvGrpSpPr/>
          <p:nvPr/>
        </p:nvGrpSpPr>
        <p:grpSpPr>
          <a:xfrm>
            <a:off x="3213348" y="2102991"/>
            <a:ext cx="1359853" cy="1379666"/>
            <a:chOff x="3213348" y="2102991"/>
            <a:chExt cx="1359853" cy="1379666"/>
          </a:xfrm>
        </p:grpSpPr>
        <p:pic>
          <p:nvPicPr>
            <p:cNvPr id="203" name="Picture 202">
              <a:extLst>
                <a:ext uri="{FF2B5EF4-FFF2-40B4-BE49-F238E27FC236}">
                  <a16:creationId xmlns:a16="http://schemas.microsoft.com/office/drawing/2014/main" id="{38613411-4EC3-4C25-9745-619DCEC5582D}"/>
                </a:ext>
              </a:extLst>
            </p:cNvPr>
            <p:cNvPicPr>
              <a:picLocks noChangeAspect="1"/>
            </p:cNvPicPr>
            <p:nvPr/>
          </p:nvPicPr>
          <p:blipFill rotWithShape="1">
            <a:blip r:embed="rId5"/>
            <a:srcRect l="48611" t="39389" r="43867" b="47044"/>
            <a:stretch/>
          </p:blipFill>
          <p:spPr>
            <a:xfrm>
              <a:off x="3213348" y="2102991"/>
              <a:ext cx="1359853" cy="1379666"/>
            </a:xfrm>
            <a:prstGeom prst="rect">
              <a:avLst/>
            </a:prstGeom>
            <a:scene3d>
              <a:camera prst="isometricRightUp"/>
              <a:lightRig rig="threePt" dir="t"/>
            </a:scene3d>
          </p:spPr>
        </p:pic>
        <p:sp>
          <p:nvSpPr>
            <p:cNvPr id="204" name="Rectangle 203">
              <a:extLst>
                <a:ext uri="{FF2B5EF4-FFF2-40B4-BE49-F238E27FC236}">
                  <a16:creationId xmlns:a16="http://schemas.microsoft.com/office/drawing/2014/main" id="{FBBF7660-93C6-4E66-85C7-256FE7B0764F}"/>
                </a:ext>
              </a:extLst>
            </p:cNvPr>
            <p:cNvSpPr/>
            <p:nvPr/>
          </p:nvSpPr>
          <p:spPr>
            <a:xfrm>
              <a:off x="3473547" y="2448480"/>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cxnSp>
        <p:nvCxnSpPr>
          <p:cNvPr id="205" name="Straight Connector 204">
            <a:extLst>
              <a:ext uri="{FF2B5EF4-FFF2-40B4-BE49-F238E27FC236}">
                <a16:creationId xmlns:a16="http://schemas.microsoft.com/office/drawing/2014/main" id="{FB2624CB-AE23-4C12-BEDB-759EE4EF89CE}"/>
              </a:ext>
            </a:extLst>
          </p:cNvPr>
          <p:cNvCxnSpPr>
            <a:cxnSpLocks/>
          </p:cNvCxnSpPr>
          <p:nvPr/>
        </p:nvCxnSpPr>
        <p:spPr>
          <a:xfrm flipV="1">
            <a:off x="3475551" y="1981220"/>
            <a:ext cx="1521361" cy="33712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6" name="Picture 205">
            <a:extLst>
              <a:ext uri="{FF2B5EF4-FFF2-40B4-BE49-F238E27FC236}">
                <a16:creationId xmlns:a16="http://schemas.microsoft.com/office/drawing/2014/main" id="{36A41AD5-DEF9-4F5A-A70C-A4CF6F1634CB}"/>
              </a:ext>
            </a:extLst>
          </p:cNvPr>
          <p:cNvPicPr>
            <a:picLocks noChangeAspect="1"/>
          </p:cNvPicPr>
          <p:nvPr/>
        </p:nvPicPr>
        <p:blipFill rotWithShape="1">
          <a:blip r:embed="rId6"/>
          <a:srcRect l="33839" t="48989" r="58501" b="37066"/>
          <a:stretch/>
        </p:blipFill>
        <p:spPr>
          <a:xfrm>
            <a:off x="4540757" y="1598277"/>
            <a:ext cx="840407" cy="860670"/>
          </a:xfrm>
          <a:prstGeom prst="rect">
            <a:avLst/>
          </a:prstGeom>
          <a:scene3d>
            <a:camera prst="isometricRightUp"/>
            <a:lightRig rig="threePt" dir="t"/>
          </a:scene3d>
        </p:spPr>
      </p:pic>
      <p:cxnSp>
        <p:nvCxnSpPr>
          <p:cNvPr id="207" name="Straight Connector 206">
            <a:extLst>
              <a:ext uri="{FF2B5EF4-FFF2-40B4-BE49-F238E27FC236}">
                <a16:creationId xmlns:a16="http://schemas.microsoft.com/office/drawing/2014/main" id="{C962A657-7E18-4A85-AE55-9FAB56C9458E}"/>
              </a:ext>
            </a:extLst>
          </p:cNvPr>
          <p:cNvCxnSpPr>
            <a:cxnSpLocks/>
          </p:cNvCxnSpPr>
          <p:nvPr/>
        </p:nvCxnSpPr>
        <p:spPr>
          <a:xfrm>
            <a:off x="3481451" y="2307132"/>
            <a:ext cx="1515461" cy="69326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8" name="Picture 207">
            <a:extLst>
              <a:ext uri="{FF2B5EF4-FFF2-40B4-BE49-F238E27FC236}">
                <a16:creationId xmlns:a16="http://schemas.microsoft.com/office/drawing/2014/main" id="{C18AD4F2-F8CB-435B-A631-5B8C19D7DCA0}"/>
              </a:ext>
            </a:extLst>
          </p:cNvPr>
          <p:cNvPicPr>
            <a:picLocks noChangeAspect="1"/>
          </p:cNvPicPr>
          <p:nvPr/>
        </p:nvPicPr>
        <p:blipFill rotWithShape="1">
          <a:blip r:embed="rId6"/>
          <a:srcRect l="48095" t="65776" r="44259" b="20771"/>
          <a:stretch/>
        </p:blipFill>
        <p:spPr>
          <a:xfrm>
            <a:off x="4520125" y="2673276"/>
            <a:ext cx="838907" cy="830314"/>
          </a:xfrm>
          <a:prstGeom prst="rect">
            <a:avLst/>
          </a:prstGeom>
          <a:ln w="3175">
            <a:solidFill>
              <a:srgbClr val="B3B3B3">
                <a:alpha val="56078"/>
              </a:srgbClr>
            </a:solidFill>
          </a:ln>
          <a:scene3d>
            <a:camera prst="isometricRightUp"/>
            <a:lightRig rig="threePt" dir="t"/>
          </a:scene3d>
        </p:spPr>
      </p:pic>
      <p:cxnSp>
        <p:nvCxnSpPr>
          <p:cNvPr id="209" name="Straight Connector 208">
            <a:extLst>
              <a:ext uri="{FF2B5EF4-FFF2-40B4-BE49-F238E27FC236}">
                <a16:creationId xmlns:a16="http://schemas.microsoft.com/office/drawing/2014/main" id="{6F1386B2-8C23-43CC-B15D-7E02652D2B97}"/>
              </a:ext>
            </a:extLst>
          </p:cNvPr>
          <p:cNvCxnSpPr>
            <a:cxnSpLocks/>
          </p:cNvCxnSpPr>
          <p:nvPr/>
        </p:nvCxnSpPr>
        <p:spPr>
          <a:xfrm>
            <a:off x="3690135" y="2600295"/>
            <a:ext cx="1307232" cy="57508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10" name="Picture 209">
            <a:extLst>
              <a:ext uri="{FF2B5EF4-FFF2-40B4-BE49-F238E27FC236}">
                <a16:creationId xmlns:a16="http://schemas.microsoft.com/office/drawing/2014/main" id="{938D22BA-9946-439E-A075-B3D04F9602A0}"/>
              </a:ext>
            </a:extLst>
          </p:cNvPr>
          <p:cNvPicPr>
            <a:picLocks noChangeAspect="1"/>
          </p:cNvPicPr>
          <p:nvPr/>
        </p:nvPicPr>
        <p:blipFill rotWithShape="1">
          <a:blip r:embed="rId6"/>
          <a:srcRect l="48103" t="65700" r="44252" b="20664"/>
          <a:stretch/>
        </p:blipFill>
        <p:spPr>
          <a:xfrm>
            <a:off x="4602059" y="2745336"/>
            <a:ext cx="838907" cy="841654"/>
          </a:xfrm>
          <a:prstGeom prst="rect">
            <a:avLst/>
          </a:prstGeom>
          <a:scene3d>
            <a:camera prst="isometricRightUp"/>
            <a:lightRig rig="threePt" dir="t"/>
          </a:scene3d>
        </p:spPr>
      </p:pic>
      <p:cxnSp>
        <p:nvCxnSpPr>
          <p:cNvPr id="211" name="Straight Connector 210">
            <a:extLst>
              <a:ext uri="{FF2B5EF4-FFF2-40B4-BE49-F238E27FC236}">
                <a16:creationId xmlns:a16="http://schemas.microsoft.com/office/drawing/2014/main" id="{55B4040F-F064-462F-8E4E-17D05E66A3FE}"/>
              </a:ext>
            </a:extLst>
          </p:cNvPr>
          <p:cNvCxnSpPr>
            <a:cxnSpLocks/>
          </p:cNvCxnSpPr>
          <p:nvPr/>
        </p:nvCxnSpPr>
        <p:spPr>
          <a:xfrm flipV="1">
            <a:off x="3676686" y="2116039"/>
            <a:ext cx="1387071" cy="48444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12" name="Picture 211">
            <a:extLst>
              <a:ext uri="{FF2B5EF4-FFF2-40B4-BE49-F238E27FC236}">
                <a16:creationId xmlns:a16="http://schemas.microsoft.com/office/drawing/2014/main" id="{B99ED0E3-0836-4ED3-BF3F-18B25EAC4731}"/>
              </a:ext>
            </a:extLst>
          </p:cNvPr>
          <p:cNvPicPr>
            <a:picLocks noChangeAspect="1"/>
          </p:cNvPicPr>
          <p:nvPr/>
        </p:nvPicPr>
        <p:blipFill rotWithShape="1">
          <a:blip r:embed="rId6"/>
          <a:srcRect l="48024" t="49170" r="44231" b="37094"/>
          <a:stretch/>
        </p:blipFill>
        <p:spPr>
          <a:xfrm>
            <a:off x="4627584" y="1686960"/>
            <a:ext cx="860278" cy="858158"/>
          </a:xfrm>
          <a:prstGeom prst="rect">
            <a:avLst/>
          </a:prstGeom>
          <a:scene3d>
            <a:camera prst="isometricRightUp"/>
            <a:lightRig rig="threePt" dir="t"/>
          </a:scene3d>
        </p:spPr>
      </p:pic>
      <p:cxnSp>
        <p:nvCxnSpPr>
          <p:cNvPr id="213" name="Straight Connector 212">
            <a:extLst>
              <a:ext uri="{FF2B5EF4-FFF2-40B4-BE49-F238E27FC236}">
                <a16:creationId xmlns:a16="http://schemas.microsoft.com/office/drawing/2014/main" id="{A19E478E-328B-40AC-A571-93120991F553}"/>
              </a:ext>
            </a:extLst>
          </p:cNvPr>
          <p:cNvCxnSpPr>
            <a:cxnSpLocks/>
          </p:cNvCxnSpPr>
          <p:nvPr/>
        </p:nvCxnSpPr>
        <p:spPr>
          <a:xfrm>
            <a:off x="5076035" y="2124250"/>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14" name="Picture 213">
            <a:extLst>
              <a:ext uri="{FF2B5EF4-FFF2-40B4-BE49-F238E27FC236}">
                <a16:creationId xmlns:a16="http://schemas.microsoft.com/office/drawing/2014/main" id="{62EE58FB-3153-41A5-89AE-61EB17DACE0E}"/>
              </a:ext>
            </a:extLst>
          </p:cNvPr>
          <p:cNvPicPr>
            <a:picLocks noChangeAspect="1"/>
          </p:cNvPicPr>
          <p:nvPr/>
        </p:nvPicPr>
        <p:blipFill rotWithShape="1">
          <a:blip r:embed="rId5"/>
          <a:srcRect l="34394" t="55920" r="58015" b="30443"/>
          <a:stretch/>
        </p:blipFill>
        <p:spPr>
          <a:xfrm>
            <a:off x="5398847" y="1753841"/>
            <a:ext cx="1365407" cy="1379665"/>
          </a:xfrm>
          <a:prstGeom prst="rect">
            <a:avLst/>
          </a:prstGeom>
          <a:scene3d>
            <a:camera prst="isometricRightUp"/>
            <a:lightRig rig="threePt" dir="t"/>
          </a:scene3d>
        </p:spPr>
      </p:pic>
      <p:cxnSp>
        <p:nvCxnSpPr>
          <p:cNvPr id="215" name="Straight Connector 214">
            <a:extLst>
              <a:ext uri="{FF2B5EF4-FFF2-40B4-BE49-F238E27FC236}">
                <a16:creationId xmlns:a16="http://schemas.microsoft.com/office/drawing/2014/main" id="{65CB34D3-E15C-47D7-ADFD-6FADB5AD7D51}"/>
              </a:ext>
            </a:extLst>
          </p:cNvPr>
          <p:cNvCxnSpPr>
            <a:cxnSpLocks/>
          </p:cNvCxnSpPr>
          <p:nvPr/>
        </p:nvCxnSpPr>
        <p:spPr>
          <a:xfrm flipV="1">
            <a:off x="5038357" y="2939950"/>
            <a:ext cx="793147" cy="23543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16" name="Picture 215">
            <a:extLst>
              <a:ext uri="{FF2B5EF4-FFF2-40B4-BE49-F238E27FC236}">
                <a16:creationId xmlns:a16="http://schemas.microsoft.com/office/drawing/2014/main" id="{515196DE-F745-437D-8245-9A897413BBE4}"/>
              </a:ext>
            </a:extLst>
          </p:cNvPr>
          <p:cNvPicPr>
            <a:picLocks noChangeAspect="1"/>
          </p:cNvPicPr>
          <p:nvPr/>
        </p:nvPicPr>
        <p:blipFill rotWithShape="1">
          <a:blip r:embed="rId5"/>
          <a:srcRect l="48680" t="55835" r="43764" b="30529"/>
          <a:stretch/>
        </p:blipFill>
        <p:spPr>
          <a:xfrm>
            <a:off x="5554252" y="1991815"/>
            <a:ext cx="1342828" cy="1363370"/>
          </a:xfrm>
          <a:prstGeom prst="rect">
            <a:avLst/>
          </a:prstGeom>
          <a:scene3d>
            <a:camera prst="isometricRightUp"/>
            <a:lightRig rig="threePt" dir="t"/>
          </a:scene3d>
        </p:spPr>
      </p:pic>
      <p:cxnSp>
        <p:nvCxnSpPr>
          <p:cNvPr id="217" name="Straight Connector 216">
            <a:extLst>
              <a:ext uri="{FF2B5EF4-FFF2-40B4-BE49-F238E27FC236}">
                <a16:creationId xmlns:a16="http://schemas.microsoft.com/office/drawing/2014/main" id="{6AE06B56-FEFD-4365-AFC1-E13965CC5E9E}"/>
              </a:ext>
            </a:extLst>
          </p:cNvPr>
          <p:cNvCxnSpPr>
            <a:cxnSpLocks/>
          </p:cNvCxnSpPr>
          <p:nvPr/>
        </p:nvCxnSpPr>
        <p:spPr>
          <a:xfrm flipV="1">
            <a:off x="6575885" y="1575682"/>
            <a:ext cx="630784" cy="4027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D58DE37-9231-4675-88B1-0FC309FBB62D}"/>
              </a:ext>
            </a:extLst>
          </p:cNvPr>
          <p:cNvCxnSpPr/>
          <p:nvPr/>
        </p:nvCxnSpPr>
        <p:spPr>
          <a:xfrm>
            <a:off x="6964311" y="1230382"/>
            <a:ext cx="0" cy="3617455"/>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B54E15A6-0A74-4121-996D-8BFAE7E645CC}"/>
              </a:ext>
            </a:extLst>
          </p:cNvPr>
          <p:cNvSpPr/>
          <p:nvPr/>
        </p:nvSpPr>
        <p:spPr>
          <a:xfrm>
            <a:off x="7029265" y="1207189"/>
            <a:ext cx="2979439" cy="4706593"/>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Graphic 220" descr="Scissors">
            <a:extLst>
              <a:ext uri="{FF2B5EF4-FFF2-40B4-BE49-F238E27FC236}">
                <a16:creationId xmlns:a16="http://schemas.microsoft.com/office/drawing/2014/main" id="{E88E4A27-6B34-42AB-84B1-8DC5ECA48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6942207" y="3681535"/>
            <a:ext cx="1531715" cy="1531715"/>
          </a:xfrm>
          <a:prstGeom prst="rect">
            <a:avLst/>
          </a:prstGeom>
        </p:spPr>
      </p:pic>
    </p:spTree>
    <p:extLst>
      <p:ext uri="{BB962C8B-B14F-4D97-AF65-F5344CB8AC3E}">
        <p14:creationId xmlns:p14="http://schemas.microsoft.com/office/powerpoint/2010/main" val="1503350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661226"/>
            <a:ext cx="9976104" cy="590931"/>
          </a:xfrm>
        </p:spPr>
        <p:txBody>
          <a:bodyPr wrap="square" anchor="b">
            <a:normAutofit/>
          </a:bodyPr>
          <a:lstStyle/>
          <a:p>
            <a:r>
              <a:rPr lang="en-US"/>
              <a:t>Transfer Learning</a:t>
            </a:r>
          </a:p>
        </p:txBody>
      </p:sp>
      <p:grpSp>
        <p:nvGrpSpPr>
          <p:cNvPr id="218" name="Group 217">
            <a:extLst>
              <a:ext uri="{FF2B5EF4-FFF2-40B4-BE49-F238E27FC236}">
                <a16:creationId xmlns:a16="http://schemas.microsoft.com/office/drawing/2014/main" id="{BC7D2667-526E-4F42-A6B3-3131A1104EB6}"/>
              </a:ext>
            </a:extLst>
          </p:cNvPr>
          <p:cNvGrpSpPr/>
          <p:nvPr/>
        </p:nvGrpSpPr>
        <p:grpSpPr>
          <a:xfrm>
            <a:off x="867266" y="1252158"/>
            <a:ext cx="9238268" cy="3112374"/>
            <a:chOff x="1055802" y="1593130"/>
            <a:chExt cx="9238268" cy="3761295"/>
          </a:xfrm>
        </p:grpSpPr>
        <p:sp>
          <p:nvSpPr>
            <p:cNvPr id="220" name="Rectangle 219">
              <a:extLst>
                <a:ext uri="{FF2B5EF4-FFF2-40B4-BE49-F238E27FC236}">
                  <a16:creationId xmlns:a16="http://schemas.microsoft.com/office/drawing/2014/main" id="{6A4A3282-68F0-4A75-A1F3-9D2F084119CB}"/>
                </a:ext>
              </a:extLst>
            </p:cNvPr>
            <p:cNvSpPr/>
            <p:nvPr/>
          </p:nvSpPr>
          <p:spPr>
            <a:xfrm>
              <a:off x="1055802" y="1593130"/>
              <a:ext cx="9238268" cy="3761295"/>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3" name="Rectangle 222">
              <a:extLst>
                <a:ext uri="{FF2B5EF4-FFF2-40B4-BE49-F238E27FC236}">
                  <a16:creationId xmlns:a16="http://schemas.microsoft.com/office/drawing/2014/main" id="{1E7EBB83-4369-4102-AE92-6866E949B133}"/>
                </a:ext>
              </a:extLst>
            </p:cNvPr>
            <p:cNvSpPr/>
            <p:nvPr/>
          </p:nvSpPr>
          <p:spPr>
            <a:xfrm rot="16200000">
              <a:off x="1207670" y="3145086"/>
              <a:ext cx="2528873"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224" name="Rectangle 223">
              <a:extLst>
                <a:ext uri="{FF2B5EF4-FFF2-40B4-BE49-F238E27FC236}">
                  <a16:creationId xmlns:a16="http://schemas.microsoft.com/office/drawing/2014/main" id="{54E4CFD1-5E5E-4225-BF7B-CC8AF3030344}"/>
                </a:ext>
              </a:extLst>
            </p:cNvPr>
            <p:cNvSpPr/>
            <p:nvPr/>
          </p:nvSpPr>
          <p:spPr>
            <a:xfrm rot="16200000">
              <a:off x="683448" y="3145086"/>
              <a:ext cx="1989647" cy="5909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a:t>
              </a:r>
            </a:p>
          </p:txBody>
        </p:sp>
        <p:sp>
          <p:nvSpPr>
            <p:cNvPr id="225" name="Rectangle 224">
              <a:extLst>
                <a:ext uri="{FF2B5EF4-FFF2-40B4-BE49-F238E27FC236}">
                  <a16:creationId xmlns:a16="http://schemas.microsoft.com/office/drawing/2014/main" id="{3B54E3CE-61C8-4ADC-9F09-E6120961060F}"/>
                </a:ext>
              </a:extLst>
            </p:cNvPr>
            <p:cNvSpPr/>
            <p:nvPr/>
          </p:nvSpPr>
          <p:spPr>
            <a:xfrm rot="16200000">
              <a:off x="2795341" y="3145086"/>
              <a:ext cx="2528871"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226" name="Rectangle 225">
              <a:extLst>
                <a:ext uri="{FF2B5EF4-FFF2-40B4-BE49-F238E27FC236}">
                  <a16:creationId xmlns:a16="http://schemas.microsoft.com/office/drawing/2014/main" id="{4EF7F784-0EC3-4442-96A7-2A37AF66205F}"/>
                </a:ext>
              </a:extLst>
            </p:cNvPr>
            <p:cNvSpPr/>
            <p:nvPr/>
          </p:nvSpPr>
          <p:spPr>
            <a:xfrm rot="16200000">
              <a:off x="5176846" y="3145086"/>
              <a:ext cx="2528871"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227" name="Rectangle 226">
              <a:extLst>
                <a:ext uri="{FF2B5EF4-FFF2-40B4-BE49-F238E27FC236}">
                  <a16:creationId xmlns:a16="http://schemas.microsoft.com/office/drawing/2014/main" id="{14321B8C-6355-4C4F-BC3B-135F656F9CFB}"/>
                </a:ext>
              </a:extLst>
            </p:cNvPr>
            <p:cNvSpPr/>
            <p:nvPr/>
          </p:nvSpPr>
          <p:spPr>
            <a:xfrm rot="16200000">
              <a:off x="7120122" y="3145086"/>
              <a:ext cx="1817660"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228" name="Rectangle 227">
              <a:extLst>
                <a:ext uri="{FF2B5EF4-FFF2-40B4-BE49-F238E27FC236}">
                  <a16:creationId xmlns:a16="http://schemas.microsoft.com/office/drawing/2014/main" id="{8BD1E75E-B4BA-409F-AC1B-26D324EADA73}"/>
                </a:ext>
              </a:extLst>
            </p:cNvPr>
            <p:cNvSpPr/>
            <p:nvPr/>
          </p:nvSpPr>
          <p:spPr>
            <a:xfrm rot="16200000">
              <a:off x="8831501" y="3145086"/>
              <a:ext cx="1570240" cy="59093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Output</a:t>
              </a:r>
            </a:p>
          </p:txBody>
        </p:sp>
        <p:sp>
          <p:nvSpPr>
            <p:cNvPr id="229" name="Rectangle 228">
              <a:extLst>
                <a:ext uri="{FF2B5EF4-FFF2-40B4-BE49-F238E27FC236}">
                  <a16:creationId xmlns:a16="http://schemas.microsoft.com/office/drawing/2014/main" id="{5EC879A9-32A5-484F-A8B9-6CCD3C0002B6}"/>
                </a:ext>
              </a:extLst>
            </p:cNvPr>
            <p:cNvSpPr/>
            <p:nvPr/>
          </p:nvSpPr>
          <p:spPr>
            <a:xfrm rot="16200000">
              <a:off x="8163385" y="3145086"/>
              <a:ext cx="1318804"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230" name="Rectangle 229">
              <a:extLst>
                <a:ext uri="{FF2B5EF4-FFF2-40B4-BE49-F238E27FC236}">
                  <a16:creationId xmlns:a16="http://schemas.microsoft.com/office/drawing/2014/main" id="{6D91434A-3BC0-4265-A128-7E3D46449714}"/>
                </a:ext>
              </a:extLst>
            </p:cNvPr>
            <p:cNvSpPr/>
            <p:nvPr/>
          </p:nvSpPr>
          <p:spPr>
            <a:xfrm rot="16200000">
              <a:off x="2001506"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sp>
          <p:nvSpPr>
            <p:cNvPr id="231" name="Rectangle 230">
              <a:extLst>
                <a:ext uri="{FF2B5EF4-FFF2-40B4-BE49-F238E27FC236}">
                  <a16:creationId xmlns:a16="http://schemas.microsoft.com/office/drawing/2014/main" id="{85BA4F86-6521-4339-BA95-D98BB3324033}"/>
                </a:ext>
              </a:extLst>
            </p:cNvPr>
            <p:cNvSpPr/>
            <p:nvPr/>
          </p:nvSpPr>
          <p:spPr>
            <a:xfrm rot="16200000">
              <a:off x="3589176" y="3145086"/>
              <a:ext cx="2528871" cy="59093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Dropout</a:t>
              </a:r>
            </a:p>
          </p:txBody>
        </p:sp>
        <p:sp>
          <p:nvSpPr>
            <p:cNvPr id="232" name="Rectangle 231">
              <a:extLst>
                <a:ext uri="{FF2B5EF4-FFF2-40B4-BE49-F238E27FC236}">
                  <a16:creationId xmlns:a16="http://schemas.microsoft.com/office/drawing/2014/main" id="{A8F8FA3E-2146-4154-B6BE-DDA9A9D646D2}"/>
                </a:ext>
              </a:extLst>
            </p:cNvPr>
            <p:cNvSpPr/>
            <p:nvPr/>
          </p:nvSpPr>
          <p:spPr>
            <a:xfrm rot="16200000">
              <a:off x="4383011"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sp>
          <p:nvSpPr>
            <p:cNvPr id="233" name="Rectangle 232">
              <a:extLst>
                <a:ext uri="{FF2B5EF4-FFF2-40B4-BE49-F238E27FC236}">
                  <a16:creationId xmlns:a16="http://schemas.microsoft.com/office/drawing/2014/main" id="{998553ED-AAB9-4129-9E4B-0499EB064921}"/>
                </a:ext>
              </a:extLst>
            </p:cNvPr>
            <p:cNvSpPr/>
            <p:nvPr/>
          </p:nvSpPr>
          <p:spPr>
            <a:xfrm rot="16200000">
              <a:off x="5970681"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cxnSp>
          <p:nvCxnSpPr>
            <p:cNvPr id="234" name="Straight Arrow Connector 233">
              <a:extLst>
                <a:ext uri="{FF2B5EF4-FFF2-40B4-BE49-F238E27FC236}">
                  <a16:creationId xmlns:a16="http://schemas.microsoft.com/office/drawing/2014/main" id="{D121865D-A808-4A3F-9866-78593476F35E}"/>
                </a:ext>
              </a:extLst>
            </p:cNvPr>
            <p:cNvCxnSpPr>
              <a:cxnSpLocks/>
            </p:cNvCxnSpPr>
            <p:nvPr/>
          </p:nvCxnSpPr>
          <p:spPr>
            <a:xfrm>
              <a:off x="1973737" y="3388134"/>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775A9AB5-D37E-4E71-A9EF-FDBAAAFB55F2}"/>
                </a:ext>
              </a:extLst>
            </p:cNvPr>
            <p:cNvCxnSpPr>
              <a:cxnSpLocks/>
              <a:stCxn id="223" idx="2"/>
              <a:endCxn id="230" idx="0"/>
            </p:cNvCxnSpPr>
            <p:nvPr/>
          </p:nvCxnSpPr>
          <p:spPr>
            <a:xfrm>
              <a:off x="276757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AF09F7C5-8FD5-4349-A781-0B36531E8B63}"/>
                </a:ext>
              </a:extLst>
            </p:cNvPr>
            <p:cNvCxnSpPr>
              <a:cxnSpLocks/>
              <a:stCxn id="230" idx="2"/>
              <a:endCxn id="225" idx="0"/>
            </p:cNvCxnSpPr>
            <p:nvPr/>
          </p:nvCxnSpPr>
          <p:spPr>
            <a:xfrm>
              <a:off x="356140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77338F81-AD75-4A6B-B8E2-E138B4508FAB}"/>
                </a:ext>
              </a:extLst>
            </p:cNvPr>
            <p:cNvCxnSpPr>
              <a:cxnSpLocks/>
              <a:stCxn id="225" idx="2"/>
              <a:endCxn id="231" idx="0"/>
            </p:cNvCxnSpPr>
            <p:nvPr/>
          </p:nvCxnSpPr>
          <p:spPr>
            <a:xfrm>
              <a:off x="435524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D047A2E5-8E2D-4C55-A480-0516766A50EC}"/>
                </a:ext>
              </a:extLst>
            </p:cNvPr>
            <p:cNvCxnSpPr>
              <a:cxnSpLocks/>
              <a:stCxn id="231" idx="2"/>
              <a:endCxn id="232" idx="0"/>
            </p:cNvCxnSpPr>
            <p:nvPr/>
          </p:nvCxnSpPr>
          <p:spPr>
            <a:xfrm>
              <a:off x="514907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623CD9D8-F625-4E7D-AD8D-E50915652E7F}"/>
                </a:ext>
              </a:extLst>
            </p:cNvPr>
            <p:cNvCxnSpPr>
              <a:cxnSpLocks/>
              <a:stCxn id="232" idx="2"/>
              <a:endCxn id="226" idx="0"/>
            </p:cNvCxnSpPr>
            <p:nvPr/>
          </p:nvCxnSpPr>
          <p:spPr>
            <a:xfrm>
              <a:off x="594291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6DE184FC-8957-40E4-BC2A-056EF9110801}"/>
                </a:ext>
              </a:extLst>
            </p:cNvPr>
            <p:cNvCxnSpPr>
              <a:cxnSpLocks/>
              <a:stCxn id="226" idx="2"/>
              <a:endCxn id="233" idx="0"/>
            </p:cNvCxnSpPr>
            <p:nvPr/>
          </p:nvCxnSpPr>
          <p:spPr>
            <a:xfrm>
              <a:off x="673674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26D39E98-39B9-47BC-B47F-548BE6FE0D97}"/>
                </a:ext>
              </a:extLst>
            </p:cNvPr>
            <p:cNvCxnSpPr>
              <a:cxnSpLocks/>
              <a:stCxn id="233" idx="2"/>
              <a:endCxn id="227" idx="0"/>
            </p:cNvCxnSpPr>
            <p:nvPr/>
          </p:nvCxnSpPr>
          <p:spPr>
            <a:xfrm>
              <a:off x="7530582" y="3440551"/>
              <a:ext cx="202905"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F8CBABB4-3C5F-4E8B-AFEA-C18F10C11695}"/>
                </a:ext>
              </a:extLst>
            </p:cNvPr>
            <p:cNvCxnSpPr>
              <a:cxnSpLocks/>
              <a:stCxn id="227" idx="2"/>
              <a:endCxn id="229" idx="0"/>
            </p:cNvCxnSpPr>
            <p:nvPr/>
          </p:nvCxnSpPr>
          <p:spPr>
            <a:xfrm>
              <a:off x="8324418" y="3440552"/>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6E57B4C8-1757-4750-9553-5FB7A6288157}"/>
                </a:ext>
              </a:extLst>
            </p:cNvPr>
            <p:cNvCxnSpPr>
              <a:cxnSpLocks/>
              <a:stCxn id="229" idx="2"/>
              <a:endCxn id="228" idx="0"/>
            </p:cNvCxnSpPr>
            <p:nvPr/>
          </p:nvCxnSpPr>
          <p:spPr>
            <a:xfrm>
              <a:off x="9118253" y="3440552"/>
              <a:ext cx="20290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4" name="Arrow: Left-Right 3">
            <a:extLst>
              <a:ext uri="{FF2B5EF4-FFF2-40B4-BE49-F238E27FC236}">
                <a16:creationId xmlns:a16="http://schemas.microsoft.com/office/drawing/2014/main" id="{792A9471-696F-4C22-A014-EC566A916AD2}"/>
              </a:ext>
            </a:extLst>
          </p:cNvPr>
          <p:cNvSpPr/>
          <p:nvPr/>
        </p:nvSpPr>
        <p:spPr>
          <a:xfrm>
            <a:off x="1988104" y="3946959"/>
            <a:ext cx="6941612" cy="973083"/>
          </a:xfrm>
          <a:prstGeom prst="leftRightArrow">
            <a:avLst/>
          </a:prstGeom>
          <a:solidFill>
            <a:schemeClr val="tx2"/>
          </a:solidFill>
          <a:ln w="190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63BF3C5D-03D1-4282-826B-26169FE009F7}"/>
              </a:ext>
            </a:extLst>
          </p:cNvPr>
          <p:cNvSpPr/>
          <p:nvPr/>
        </p:nvSpPr>
        <p:spPr>
          <a:xfrm>
            <a:off x="674099" y="4885390"/>
            <a:ext cx="1507173" cy="585337"/>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solidFill>
                  <a:sysClr val="windowText" lastClr="000000"/>
                </a:solidFill>
              </a:rPr>
              <a:t>More General</a:t>
            </a:r>
          </a:p>
        </p:txBody>
      </p:sp>
      <p:sp>
        <p:nvSpPr>
          <p:cNvPr id="6" name="Rectangle: Rounded Corners 5">
            <a:extLst>
              <a:ext uri="{FF2B5EF4-FFF2-40B4-BE49-F238E27FC236}">
                <a16:creationId xmlns:a16="http://schemas.microsoft.com/office/drawing/2014/main" id="{D11F90C8-C8A6-4D6E-B8AD-AA949EBF174A}"/>
              </a:ext>
            </a:extLst>
          </p:cNvPr>
          <p:cNvSpPr/>
          <p:nvPr/>
        </p:nvSpPr>
        <p:spPr>
          <a:xfrm>
            <a:off x="8752785" y="4762250"/>
            <a:ext cx="1507173" cy="585337"/>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solidFill>
                  <a:sysClr val="windowText" lastClr="000000"/>
                </a:solidFill>
              </a:rPr>
              <a:t>More Specialized</a:t>
            </a:r>
          </a:p>
        </p:txBody>
      </p:sp>
    </p:spTree>
    <p:extLst>
      <p:ext uri="{BB962C8B-B14F-4D97-AF65-F5344CB8AC3E}">
        <p14:creationId xmlns:p14="http://schemas.microsoft.com/office/powerpoint/2010/main" val="32173231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661226"/>
            <a:ext cx="9976104" cy="590931"/>
          </a:xfrm>
        </p:spPr>
        <p:txBody>
          <a:bodyPr wrap="square" anchor="b">
            <a:normAutofit/>
          </a:bodyPr>
          <a:lstStyle/>
          <a:p>
            <a:r>
              <a:rPr lang="en-US"/>
              <a:t>Transfer Learning</a:t>
            </a:r>
          </a:p>
        </p:txBody>
      </p:sp>
      <p:pic>
        <p:nvPicPr>
          <p:cNvPr id="6" name="Picture 5" descr="Close-up of a real snowflake">
            <a:extLst>
              <a:ext uri="{FF2B5EF4-FFF2-40B4-BE49-F238E27FC236}">
                <a16:creationId xmlns:a16="http://schemas.microsoft.com/office/drawing/2014/main" id="{5BB24A72-6C13-417F-BC27-84F9FCC6BCAC}"/>
              </a:ext>
            </a:extLst>
          </p:cNvPr>
          <p:cNvPicPr>
            <a:picLocks noChangeAspect="1"/>
          </p:cNvPicPr>
          <p:nvPr/>
        </p:nvPicPr>
        <p:blipFill rotWithShape="1">
          <a:blip r:embed="rId3"/>
          <a:srcRect l="1" t="21208" b="22791"/>
          <a:stretch/>
        </p:blipFill>
        <p:spPr>
          <a:xfrm>
            <a:off x="525780" y="1708796"/>
            <a:ext cx="9948672" cy="3718925"/>
          </a:xfrm>
          <a:prstGeom prst="rect">
            <a:avLst/>
          </a:prstGeom>
          <a:noFill/>
        </p:spPr>
      </p:pic>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a:xfrm>
            <a:off x="498348" y="1183333"/>
            <a:ext cx="9976104" cy="525463"/>
          </a:xfrm>
        </p:spPr>
        <p:txBody>
          <a:bodyPr wrap="square" anchor="t">
            <a:normAutofit/>
          </a:bodyPr>
          <a:lstStyle/>
          <a:p>
            <a:r>
              <a:rPr lang="en-US"/>
              <a:t>Freezing the Model?</a:t>
            </a:r>
          </a:p>
        </p:txBody>
      </p:sp>
    </p:spTree>
    <p:extLst>
      <p:ext uri="{BB962C8B-B14F-4D97-AF65-F5344CB8AC3E}">
        <p14:creationId xmlns:p14="http://schemas.microsoft.com/office/powerpoint/2010/main" val="1871009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661226"/>
            <a:ext cx="9976104" cy="590931"/>
          </a:xfrm>
        </p:spPr>
        <p:txBody>
          <a:bodyPr wrap="square" anchor="b">
            <a:normAutofit/>
          </a:bodyPr>
          <a:lstStyle/>
          <a:p>
            <a:r>
              <a:rPr lang="en-US"/>
              <a:t>Transfer Learning</a:t>
            </a:r>
          </a:p>
        </p:txBody>
      </p:sp>
      <p:pic>
        <p:nvPicPr>
          <p:cNvPr id="15" name="Picture 14">
            <a:extLst>
              <a:ext uri="{FF2B5EF4-FFF2-40B4-BE49-F238E27FC236}">
                <a16:creationId xmlns:a16="http://schemas.microsoft.com/office/drawing/2014/main" id="{05A9C8A8-6280-4DF9-8DEA-5449A597C8DD}"/>
              </a:ext>
            </a:extLst>
          </p:cNvPr>
          <p:cNvPicPr>
            <a:picLocks noChangeAspect="1"/>
          </p:cNvPicPr>
          <p:nvPr/>
        </p:nvPicPr>
        <p:blipFill rotWithShape="1">
          <a:blip r:embed="rId3"/>
          <a:srcRect l="32576" t="31145" r="49999" b="27273"/>
          <a:stretch/>
        </p:blipFill>
        <p:spPr>
          <a:xfrm>
            <a:off x="706582" y="2021031"/>
            <a:ext cx="2512684" cy="3373005"/>
          </a:xfrm>
          <a:prstGeom prst="rect">
            <a:avLst/>
          </a:prstGeom>
        </p:spPr>
      </p:pic>
      <p:pic>
        <p:nvPicPr>
          <p:cNvPr id="17" name="Picture 16">
            <a:extLst>
              <a:ext uri="{FF2B5EF4-FFF2-40B4-BE49-F238E27FC236}">
                <a16:creationId xmlns:a16="http://schemas.microsoft.com/office/drawing/2014/main" id="{0B3CA71E-0A64-47C4-8461-9BCCA90BAB0E}"/>
              </a:ext>
            </a:extLst>
          </p:cNvPr>
          <p:cNvPicPr>
            <a:picLocks noChangeAspect="1"/>
          </p:cNvPicPr>
          <p:nvPr/>
        </p:nvPicPr>
        <p:blipFill rotWithShape="1">
          <a:blip r:embed="rId4"/>
          <a:srcRect l="32661" t="29630" r="50474" b="28788"/>
          <a:stretch/>
        </p:blipFill>
        <p:spPr>
          <a:xfrm>
            <a:off x="4203146" y="2021031"/>
            <a:ext cx="2432162" cy="3373004"/>
          </a:xfrm>
          <a:prstGeom prst="rect">
            <a:avLst/>
          </a:prstGeom>
        </p:spPr>
      </p:pic>
      <p:pic>
        <p:nvPicPr>
          <p:cNvPr id="19" name="Picture 18">
            <a:extLst>
              <a:ext uri="{FF2B5EF4-FFF2-40B4-BE49-F238E27FC236}">
                <a16:creationId xmlns:a16="http://schemas.microsoft.com/office/drawing/2014/main" id="{445BBEAB-30F5-48E6-A8F0-280A1BB830BB}"/>
              </a:ext>
            </a:extLst>
          </p:cNvPr>
          <p:cNvPicPr>
            <a:picLocks noChangeAspect="1"/>
          </p:cNvPicPr>
          <p:nvPr/>
        </p:nvPicPr>
        <p:blipFill rotWithShape="1">
          <a:blip r:embed="rId5"/>
          <a:srcRect l="32387" t="30640" r="50000" b="27778"/>
          <a:stretch/>
        </p:blipFill>
        <p:spPr>
          <a:xfrm>
            <a:off x="7619188" y="2021031"/>
            <a:ext cx="2539996" cy="3373006"/>
          </a:xfrm>
          <a:prstGeom prst="rect">
            <a:avLst/>
          </a:prstGeom>
        </p:spPr>
      </p:pic>
    </p:spTree>
    <p:extLst>
      <p:ext uri="{BB962C8B-B14F-4D97-AF65-F5344CB8AC3E}">
        <p14:creationId xmlns:p14="http://schemas.microsoft.com/office/powerpoint/2010/main" val="12532944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8348" y="2790635"/>
            <a:ext cx="9976104" cy="590931"/>
          </a:xfrm>
        </p:spPr>
        <p:txBody>
          <a:bodyPr/>
          <a:lstStyle/>
          <a:p>
            <a:r>
              <a:rPr lang="en-GB"/>
              <a:t>Let’s get Started!</a:t>
            </a:r>
            <a:endParaRPr lang="en-US"/>
          </a:p>
        </p:txBody>
      </p:sp>
    </p:spTree>
    <p:extLst>
      <p:ext uri="{BB962C8B-B14F-4D97-AF65-F5344CB8AC3E}">
        <p14:creationId xmlns:p14="http://schemas.microsoft.com/office/powerpoint/2010/main" val="28617813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6194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2742"/>
            <a:ext cx="2944883" cy="2406778"/>
          </a:xfrm>
        </p:spPr>
        <p:txBody>
          <a:bodyPr vert="horz" lIns="91440" tIns="45720" rIns="91440" bIns="45720" rtlCol="0" anchor="t">
            <a:normAutofit/>
          </a:bodyPr>
          <a:lstStyle/>
          <a:p>
            <a:pPr algn="l" defTabSz="914400"/>
            <a:r>
              <a:rPr lang="en-US" sz="3200">
                <a:solidFill>
                  <a:schemeClr val="tx1"/>
                </a:solidFill>
              </a:rPr>
              <a:t>Agenda</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DF2817-7EA3-4ADB-9415-6817F45B6886}"/>
              </a:ext>
            </a:extLst>
          </p:cNvPr>
          <p:cNvGraphicFramePr>
            <a:graphicFrameLocks noGrp="1"/>
          </p:cNvGraphicFramePr>
          <p:nvPr>
            <p:ph idx="1"/>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en-US" sz="3200" b="0" i="0" kern="1200" cap="all" dirty="0">
                <a:solidFill>
                  <a:srgbClr val="FFFFFF"/>
                </a:solidFill>
                <a:effectLst/>
                <a:latin typeface="+mj-lt"/>
                <a:ea typeface="+mj-ea"/>
                <a:cs typeface="+mj-cs"/>
              </a:rPr>
              <a:t>Agenda – Part 5</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218491"/>
            <a:ext cx="8465302" cy="2163214"/>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Review so far</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Pre-trained Models</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Transfer Learning</a:t>
            </a: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8348" y="2790635"/>
            <a:ext cx="9976104" cy="590931"/>
          </a:xfrm>
        </p:spPr>
        <p:txBody>
          <a:bodyPr/>
          <a:lstStyle/>
          <a:p>
            <a:r>
              <a:rPr lang="en-GB"/>
              <a:t>Review so far</a:t>
            </a:r>
            <a:endParaRPr lang="en-US"/>
          </a:p>
        </p:txBody>
      </p:sp>
    </p:spTree>
    <p:extLst>
      <p:ext uri="{BB962C8B-B14F-4D97-AF65-F5344CB8AC3E}">
        <p14:creationId xmlns:p14="http://schemas.microsoft.com/office/powerpoint/2010/main" val="4745029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Review So Far</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6302959" y="1792049"/>
            <a:ext cx="3914466" cy="3718925"/>
          </a:xfrm>
        </p:spPr>
        <p:txBody>
          <a:bodyPr/>
          <a:lstStyle/>
          <a:p>
            <a:pPr marL="457200" indent="-457200">
              <a:buClr>
                <a:schemeClr val="bg1"/>
              </a:buClr>
              <a:buFont typeface="Arial" panose="020B0604020202020204" pitchFamily="34" charset="0"/>
              <a:buChar char="•"/>
            </a:pPr>
            <a:r>
              <a:rPr lang="en-US" sz="2600"/>
              <a:t>Learning Rate</a:t>
            </a:r>
          </a:p>
          <a:p>
            <a:pPr marL="457200" indent="-457200">
              <a:buClr>
                <a:schemeClr val="bg1"/>
              </a:buClr>
              <a:buFont typeface="Arial" panose="020B0604020202020204" pitchFamily="34" charset="0"/>
              <a:buChar char="•"/>
            </a:pPr>
            <a:r>
              <a:rPr lang="en-US" sz="2600"/>
              <a:t>Number of Layers</a:t>
            </a:r>
          </a:p>
          <a:p>
            <a:pPr marL="457200" indent="-457200">
              <a:buClr>
                <a:schemeClr val="bg1"/>
              </a:buClr>
              <a:buFont typeface="Arial" panose="020B0604020202020204" pitchFamily="34" charset="0"/>
              <a:buChar char="•"/>
            </a:pPr>
            <a:r>
              <a:rPr lang="en-US" sz="2600"/>
              <a:t>Neurons per Layer</a:t>
            </a:r>
          </a:p>
          <a:p>
            <a:pPr marL="457200" indent="-457200">
              <a:buClr>
                <a:schemeClr val="bg1"/>
              </a:buClr>
              <a:buFont typeface="Arial" panose="020B0604020202020204" pitchFamily="34" charset="0"/>
              <a:buChar char="•"/>
            </a:pPr>
            <a:r>
              <a:rPr lang="en-US" sz="2600"/>
              <a:t>Activation Functions</a:t>
            </a:r>
          </a:p>
          <a:p>
            <a:pPr marL="457200" indent="-457200">
              <a:buClr>
                <a:schemeClr val="bg1"/>
              </a:buClr>
              <a:buFont typeface="Arial" panose="020B0604020202020204" pitchFamily="34" charset="0"/>
              <a:buChar char="•"/>
            </a:pPr>
            <a:r>
              <a:rPr lang="en-US" sz="2600"/>
              <a:t>Dropout</a:t>
            </a:r>
          </a:p>
          <a:p>
            <a:pPr marL="457200" indent="-457200">
              <a:buClr>
                <a:schemeClr val="bg1"/>
              </a:buClr>
              <a:buFont typeface="Arial" panose="020B0604020202020204" pitchFamily="34" charset="0"/>
              <a:buChar char="•"/>
            </a:pPr>
            <a:r>
              <a:rPr lang="en-US" sz="2600"/>
              <a:t>Data</a:t>
            </a:r>
          </a:p>
        </p:txBody>
      </p:sp>
      <p:pic>
        <p:nvPicPr>
          <p:cNvPr id="12" name="Picture 11" descr="A desk with technical drawings, pencil and tools">
            <a:extLst>
              <a:ext uri="{FF2B5EF4-FFF2-40B4-BE49-F238E27FC236}">
                <a16:creationId xmlns:a16="http://schemas.microsoft.com/office/drawing/2014/main" id="{01043BF4-B57F-4777-807B-7E0FDFBD25A6}"/>
              </a:ext>
            </a:extLst>
          </p:cNvPr>
          <p:cNvPicPr>
            <a:picLocks noChangeAspect="1"/>
          </p:cNvPicPr>
          <p:nvPr/>
        </p:nvPicPr>
        <p:blipFill>
          <a:blip r:embed="rId3"/>
          <a:stretch>
            <a:fillRect/>
          </a:stretch>
        </p:blipFill>
        <p:spPr>
          <a:xfrm>
            <a:off x="925730" y="1792049"/>
            <a:ext cx="5113157" cy="3407939"/>
          </a:xfrm>
          <a:prstGeom prst="rect">
            <a:avLst/>
          </a:prstGeom>
        </p:spPr>
      </p:pic>
    </p:spTree>
    <p:extLst>
      <p:ext uri="{BB962C8B-B14F-4D97-AF65-F5344CB8AC3E}">
        <p14:creationId xmlns:p14="http://schemas.microsoft.com/office/powerpoint/2010/main" val="24919729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8348" y="2790635"/>
            <a:ext cx="9976104" cy="590931"/>
          </a:xfrm>
        </p:spPr>
        <p:txBody>
          <a:bodyPr/>
          <a:lstStyle/>
          <a:p>
            <a:r>
              <a:rPr lang="en-GB"/>
              <a:t>Pre-Trained Models</a:t>
            </a:r>
            <a:endParaRPr lang="en-US"/>
          </a:p>
        </p:txBody>
      </p:sp>
    </p:spTree>
    <p:extLst>
      <p:ext uri="{BB962C8B-B14F-4D97-AF65-F5344CB8AC3E}">
        <p14:creationId xmlns:p14="http://schemas.microsoft.com/office/powerpoint/2010/main" val="18709546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Pre-Trained Models</a:t>
            </a:r>
          </a:p>
        </p:txBody>
      </p:sp>
      <p:pic>
        <p:nvPicPr>
          <p:cNvPr id="8" name="Picture 7">
            <a:extLst>
              <a:ext uri="{FF2B5EF4-FFF2-40B4-BE49-F238E27FC236}">
                <a16:creationId xmlns:a16="http://schemas.microsoft.com/office/drawing/2014/main" id="{CCD028EF-8F0D-4066-84FE-FECA5F8590C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276743" y="3817099"/>
            <a:ext cx="4472609" cy="1172817"/>
          </a:xfrm>
          <a:prstGeom prst="rect">
            <a:avLst/>
          </a:prstGeom>
        </p:spPr>
      </p:pic>
      <p:pic>
        <p:nvPicPr>
          <p:cNvPr id="13" name="Picture 12">
            <a:extLst>
              <a:ext uri="{FF2B5EF4-FFF2-40B4-BE49-F238E27FC236}">
                <a16:creationId xmlns:a16="http://schemas.microsoft.com/office/drawing/2014/main" id="{BCD09E46-1E4A-4B23-B01B-8AFB471BC3B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194986" y="1835670"/>
            <a:ext cx="3772196" cy="1165947"/>
          </a:xfrm>
          <a:prstGeom prst="rect">
            <a:avLst/>
          </a:prstGeom>
        </p:spPr>
      </p:pic>
      <p:sp>
        <p:nvSpPr>
          <p:cNvPr id="16" name="TextBox 15">
            <a:extLst>
              <a:ext uri="{FF2B5EF4-FFF2-40B4-BE49-F238E27FC236}">
                <a16:creationId xmlns:a16="http://schemas.microsoft.com/office/drawing/2014/main" id="{EEDF5A1D-BFD4-4341-B86B-A30CBEDBF537}"/>
              </a:ext>
            </a:extLst>
          </p:cNvPr>
          <p:cNvSpPr txBox="1"/>
          <p:nvPr/>
        </p:nvSpPr>
        <p:spPr>
          <a:xfrm flipH="1">
            <a:off x="6506153" y="3401696"/>
            <a:ext cx="3911520" cy="20036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6000" b="0" i="0" cap="all">
                <a:solidFill>
                  <a:srgbClr val="EE4C2C"/>
                </a:solidFill>
                <a:effectLst/>
                <a:latin typeface="FreightSans"/>
              </a:rPr>
              <a:t>PYTORCH</a:t>
            </a:r>
            <a:br>
              <a:rPr lang="en-US" sz="6000" b="0" i="0" cap="all">
                <a:solidFill>
                  <a:srgbClr val="212529"/>
                </a:solidFill>
                <a:effectLst/>
                <a:latin typeface="FreightSans"/>
              </a:rPr>
            </a:br>
            <a:r>
              <a:rPr lang="en-US" sz="6000" b="0" i="0" cap="all">
                <a:solidFill>
                  <a:srgbClr val="212529"/>
                </a:solidFill>
                <a:effectLst/>
                <a:latin typeface="FreightSans"/>
              </a:rPr>
              <a:t>HUB</a:t>
            </a:r>
          </a:p>
          <a:p>
            <a:pPr>
              <a:lnSpc>
                <a:spcPct val="90000"/>
              </a:lnSpc>
            </a:pPr>
            <a:endParaRPr lang="en-US">
              <a:solidFill>
                <a:schemeClr val="bg1"/>
              </a:solidFill>
            </a:endParaRPr>
          </a:p>
        </p:txBody>
      </p:sp>
      <p:pic>
        <p:nvPicPr>
          <p:cNvPr id="1026" name="Picture 2" descr="TensorFlow Hub">
            <a:extLst>
              <a:ext uri="{FF2B5EF4-FFF2-40B4-BE49-F238E27FC236}">
                <a16:creationId xmlns:a16="http://schemas.microsoft.com/office/drawing/2014/main" id="{9032C1F3-6332-43F3-9571-42B7911D6D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110" y="1026427"/>
            <a:ext cx="5363876" cy="3016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4723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Pre-Trained Models</a:t>
            </a:r>
          </a:p>
        </p:txBody>
      </p:sp>
      <p:pic>
        <p:nvPicPr>
          <p:cNvPr id="9" name="Picture 8">
            <a:extLst>
              <a:ext uri="{FF2B5EF4-FFF2-40B4-BE49-F238E27FC236}">
                <a16:creationId xmlns:a16="http://schemas.microsoft.com/office/drawing/2014/main" id="{2A9F3235-EF85-4466-8847-FAC8E9ACDEB1}"/>
              </a:ext>
            </a:extLst>
          </p:cNvPr>
          <p:cNvPicPr>
            <a:picLocks noChangeAspect="1"/>
          </p:cNvPicPr>
          <p:nvPr/>
        </p:nvPicPr>
        <p:blipFill rotWithShape="1">
          <a:blip r:embed="rId3"/>
          <a:srcRect l="27252" t="29469" r="35186" b="48309"/>
          <a:stretch/>
        </p:blipFill>
        <p:spPr>
          <a:xfrm>
            <a:off x="2554357" y="1801818"/>
            <a:ext cx="6033052" cy="2007704"/>
          </a:xfrm>
          <a:prstGeom prst="rect">
            <a:avLst/>
          </a:prstGeom>
        </p:spPr>
      </p:pic>
      <p:grpSp>
        <p:nvGrpSpPr>
          <p:cNvPr id="19" name="Group 18">
            <a:extLst>
              <a:ext uri="{FF2B5EF4-FFF2-40B4-BE49-F238E27FC236}">
                <a16:creationId xmlns:a16="http://schemas.microsoft.com/office/drawing/2014/main" id="{1E42FBEF-DC91-4253-853E-892EA847A2B1}"/>
              </a:ext>
            </a:extLst>
          </p:cNvPr>
          <p:cNvGrpSpPr/>
          <p:nvPr/>
        </p:nvGrpSpPr>
        <p:grpSpPr>
          <a:xfrm>
            <a:off x="3149061" y="3914609"/>
            <a:ext cx="4674678" cy="1089529"/>
            <a:chOff x="3149061" y="3667871"/>
            <a:chExt cx="4674678" cy="1089529"/>
          </a:xfrm>
        </p:grpSpPr>
        <p:sp>
          <p:nvSpPr>
            <p:cNvPr id="8" name="TextBox 7">
              <a:extLst>
                <a:ext uri="{FF2B5EF4-FFF2-40B4-BE49-F238E27FC236}">
                  <a16:creationId xmlns:a16="http://schemas.microsoft.com/office/drawing/2014/main" id="{0823A7D8-AFB2-4641-A9B1-67E74D83B075}"/>
                </a:ext>
              </a:extLst>
            </p:cNvPr>
            <p:cNvSpPr txBox="1"/>
            <p:nvPr/>
          </p:nvSpPr>
          <p:spPr>
            <a:xfrm>
              <a:off x="3149061" y="3667871"/>
              <a:ext cx="4674678"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a:solidFill>
                    <a:schemeClr val="bg1"/>
                  </a:solidFill>
                </a:rPr>
                <a:t>IM</a:t>
              </a:r>
              <a:r>
                <a:rPr lang="en-US" sz="6000">
                  <a:solidFill>
                    <a:schemeClr val="bg1"/>
                  </a:solidFill>
                </a:rPr>
                <a:t>   </a:t>
              </a:r>
              <a:r>
                <a:rPr lang="en-US" sz="7200">
                  <a:solidFill>
                    <a:schemeClr val="bg1"/>
                  </a:solidFill>
                </a:rPr>
                <a:t>GE</a:t>
              </a:r>
              <a:r>
                <a:rPr lang="en-US" sz="7200">
                  <a:solidFill>
                    <a:schemeClr val="bg2">
                      <a:lumMod val="75000"/>
                    </a:schemeClr>
                  </a:solidFill>
                </a:rPr>
                <a:t>NET</a:t>
              </a:r>
            </a:p>
          </p:txBody>
        </p:sp>
        <p:grpSp>
          <p:nvGrpSpPr>
            <p:cNvPr id="18" name="Group 17">
              <a:extLst>
                <a:ext uri="{FF2B5EF4-FFF2-40B4-BE49-F238E27FC236}">
                  <a16:creationId xmlns:a16="http://schemas.microsoft.com/office/drawing/2014/main" id="{B6165E11-DCAC-4AA4-9617-9E3EBF26CC1C}"/>
                </a:ext>
              </a:extLst>
            </p:cNvPr>
            <p:cNvGrpSpPr/>
            <p:nvPr/>
          </p:nvGrpSpPr>
          <p:grpSpPr>
            <a:xfrm>
              <a:off x="4288124" y="3821200"/>
              <a:ext cx="647370" cy="670955"/>
              <a:chOff x="572468" y="3269673"/>
              <a:chExt cx="752756" cy="780180"/>
            </a:xfrm>
          </p:grpSpPr>
          <p:cxnSp>
            <p:nvCxnSpPr>
              <p:cNvPr id="16" name="Straight Connector 15">
                <a:extLst>
                  <a:ext uri="{FF2B5EF4-FFF2-40B4-BE49-F238E27FC236}">
                    <a16:creationId xmlns:a16="http://schemas.microsoft.com/office/drawing/2014/main" id="{D2CABDAB-4830-491D-90D0-A2EAFAA68210}"/>
                  </a:ext>
                </a:extLst>
              </p:cNvPr>
              <p:cNvCxnSpPr/>
              <p:nvPr/>
            </p:nvCxnSpPr>
            <p:spPr>
              <a:xfrm flipH="1">
                <a:off x="718457" y="3410857"/>
                <a:ext cx="232229" cy="442686"/>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6985E8-1225-435B-A26F-199ABE72B038}"/>
                  </a:ext>
                </a:extLst>
              </p:cNvPr>
              <p:cNvCxnSpPr>
                <a:cxnSpLocks/>
              </p:cNvCxnSpPr>
              <p:nvPr/>
            </p:nvCxnSpPr>
            <p:spPr>
              <a:xfrm>
                <a:off x="954689" y="3410857"/>
                <a:ext cx="232229" cy="442686"/>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EC1504A8-30E0-4F85-AF2D-76AFD532ADA5}"/>
                  </a:ext>
                </a:extLst>
              </p:cNvPr>
              <p:cNvSpPr/>
              <p:nvPr/>
            </p:nvSpPr>
            <p:spPr>
              <a:xfrm>
                <a:off x="809547" y="3269673"/>
                <a:ext cx="278597" cy="278597"/>
              </a:xfrm>
              <a:prstGeom prst="roundRect">
                <a:avLst/>
              </a:prstGeom>
              <a:solidFill>
                <a:srgbClr val="34B8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01694EBF-0BA9-4354-9D89-E8D92184C66B}"/>
                  </a:ext>
                </a:extLst>
              </p:cNvPr>
              <p:cNvSpPr/>
              <p:nvPr/>
            </p:nvSpPr>
            <p:spPr>
              <a:xfrm>
                <a:off x="572468" y="3771256"/>
                <a:ext cx="278597" cy="278597"/>
              </a:xfrm>
              <a:prstGeom prst="roundRect">
                <a:avLst/>
              </a:prstGeom>
              <a:solidFill>
                <a:srgbClr val="F9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7C125EB-278E-46A8-8C39-75E9F5B56DC1}"/>
                  </a:ext>
                </a:extLst>
              </p:cNvPr>
              <p:cNvSpPr/>
              <p:nvPr/>
            </p:nvSpPr>
            <p:spPr>
              <a:xfrm>
                <a:off x="1046627" y="3771256"/>
                <a:ext cx="278597" cy="278597"/>
              </a:xfrm>
              <a:prstGeom prst="roundRect">
                <a:avLst/>
              </a:prstGeom>
              <a:solidFill>
                <a:srgbClr val="C810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5312673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The next challenge</a:t>
            </a:r>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a:lstStyle/>
          <a:p>
            <a:r>
              <a:rPr lang="en-US" sz="2800"/>
              <a:t>An Automated Doggy Door</a:t>
            </a:r>
          </a:p>
        </p:txBody>
      </p:sp>
      <p:pic>
        <p:nvPicPr>
          <p:cNvPr id="10" name="Picture 9" descr="Tiger on a rock">
            <a:extLst>
              <a:ext uri="{FF2B5EF4-FFF2-40B4-BE49-F238E27FC236}">
                <a16:creationId xmlns:a16="http://schemas.microsoft.com/office/drawing/2014/main" id="{A28F786F-B488-48AE-AD73-9BC380F24020}"/>
              </a:ext>
            </a:extLst>
          </p:cNvPr>
          <p:cNvPicPr>
            <a:picLocks noChangeAspect="1"/>
          </p:cNvPicPr>
          <p:nvPr/>
        </p:nvPicPr>
        <p:blipFill rotWithShape="1">
          <a:blip r:embed="rId3"/>
          <a:srcRect l="32667" t="22222" r="1323" b="10713"/>
          <a:stretch/>
        </p:blipFill>
        <p:spPr>
          <a:xfrm>
            <a:off x="6271594" y="2117035"/>
            <a:ext cx="3786532" cy="2479538"/>
          </a:xfrm>
          <a:prstGeom prst="rect">
            <a:avLst/>
          </a:prstGeom>
        </p:spPr>
      </p:pic>
      <p:pic>
        <p:nvPicPr>
          <p:cNvPr id="12" name="Picture 11" descr="A dog lying on green grass&#10;&#10;Description automatically generated">
            <a:extLst>
              <a:ext uri="{FF2B5EF4-FFF2-40B4-BE49-F238E27FC236}">
                <a16:creationId xmlns:a16="http://schemas.microsoft.com/office/drawing/2014/main" id="{D600826B-26F9-4D3B-9BFA-ED3A9EFDDF80}"/>
              </a:ext>
            </a:extLst>
          </p:cNvPr>
          <p:cNvPicPr>
            <a:picLocks noChangeAspect="1"/>
          </p:cNvPicPr>
          <p:nvPr/>
        </p:nvPicPr>
        <p:blipFill rotWithShape="1">
          <a:blip r:embed="rId4"/>
          <a:srcRect t="4806" b="4806"/>
          <a:stretch/>
        </p:blipFill>
        <p:spPr>
          <a:xfrm>
            <a:off x="1138858" y="2117034"/>
            <a:ext cx="3562350" cy="2479539"/>
          </a:xfrm>
          <a:prstGeom prst="rect">
            <a:avLst/>
          </a:prstGeom>
        </p:spPr>
      </p:pic>
      <p:pic>
        <p:nvPicPr>
          <p:cNvPr id="14" name="Graphic 13" descr="Checkmark">
            <a:extLst>
              <a:ext uri="{FF2B5EF4-FFF2-40B4-BE49-F238E27FC236}">
                <a16:creationId xmlns:a16="http://schemas.microsoft.com/office/drawing/2014/main" id="{6A4C8A25-B591-43A0-B409-A960B7B791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62833" y="4835386"/>
            <a:ext cx="914400" cy="914400"/>
          </a:xfrm>
          <a:prstGeom prst="rect">
            <a:avLst/>
          </a:prstGeom>
        </p:spPr>
      </p:pic>
      <p:pic>
        <p:nvPicPr>
          <p:cNvPr id="16" name="Graphic 15" descr="Close">
            <a:extLst>
              <a:ext uri="{FF2B5EF4-FFF2-40B4-BE49-F238E27FC236}">
                <a16:creationId xmlns:a16="http://schemas.microsoft.com/office/drawing/2014/main" id="{107DA2C7-8FE5-4599-B9A9-8339DB7742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7660" y="4835386"/>
            <a:ext cx="914400" cy="914400"/>
          </a:xfrm>
          <a:prstGeom prst="rect">
            <a:avLst/>
          </a:prstGeom>
        </p:spPr>
      </p:pic>
    </p:spTree>
    <p:extLst>
      <p:ext uri="{BB962C8B-B14F-4D97-AF65-F5344CB8AC3E}">
        <p14:creationId xmlns:p14="http://schemas.microsoft.com/office/powerpoint/2010/main" val="19337504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CD12CE55-4777-4596-9754-FAF1F021501A}">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F88E22E-2A4B-4FB1-9848-BF16E7DBE74B}">
  <ds:schemaRefs>
    <ds:schemaRef ds:uri="33156d47-4ed2-41b4-b82d-0bdc41d51c72"/>
    <ds:schemaRef ds:uri="eac25ff7-bb51-4c67-b289-9013749df8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36</TotalTime>
  <Words>1456</Words>
  <Application>Microsoft Office PowerPoint</Application>
  <PresentationFormat>Custom</PresentationFormat>
  <Paragraphs>142</Paragraphs>
  <Slides>18</Slides>
  <Notes>18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18</vt:i4>
      </vt:variant>
    </vt:vector>
  </HeadingPairs>
  <TitlesOfParts>
    <vt:vector size="27" baseType="lpstr">
      <vt:lpstr>FreightSans</vt:lpstr>
      <vt:lpstr>Arial</vt:lpstr>
      <vt:lpstr>Century Gothic</vt:lpstr>
      <vt:lpstr>Gill Sans MT</vt:lpstr>
      <vt:lpstr>Trebuchet MS</vt:lpstr>
      <vt:lpstr>Wingdings</vt:lpstr>
      <vt:lpstr>Title &amp; Bullet</vt:lpstr>
      <vt:lpstr>1_Title &amp; Bullet</vt:lpstr>
      <vt:lpstr>Gallery</vt:lpstr>
      <vt:lpstr>Fundamentals of  deep learning Part 5: pre-trained Models</vt:lpstr>
      <vt:lpstr>Agenda</vt:lpstr>
      <vt:lpstr>Agenda – Part 5</vt:lpstr>
      <vt:lpstr>Review so far</vt:lpstr>
      <vt:lpstr>Review So Far</vt:lpstr>
      <vt:lpstr>Pre-Trained Models</vt:lpstr>
      <vt:lpstr>Pre-Trained Models</vt:lpstr>
      <vt:lpstr>Pre-Trained Models</vt:lpstr>
      <vt:lpstr>The next challenge</vt:lpstr>
      <vt:lpstr>Transfer Learning</vt:lpstr>
      <vt:lpstr>The challenge After</vt:lpstr>
      <vt:lpstr>Transfer Learning</vt:lpstr>
      <vt:lpstr>Transfer Learning</vt:lpstr>
      <vt:lpstr>Transfer Learning</vt:lpstr>
      <vt:lpstr>Transfer Learning</vt:lpstr>
      <vt:lpstr>Transfer Learning</vt:lpstr>
      <vt:lpstr>Let’s get Started!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 Part 5: pre-trained Models</dc:title>
  <dc:creator>Danielle Detering</dc:creator>
  <cp:lastModifiedBy>Danielle Detering</cp:lastModifiedBy>
  <cp:revision>1</cp:revision>
  <dcterms:created xsi:type="dcterms:W3CDTF">2020-08-31T09:07:08Z</dcterms:created>
  <dcterms:modified xsi:type="dcterms:W3CDTF">2020-10-02T00:56:41Z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2020-08-31T09:33:22.0153626Z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y fmtid="{D5CDD505-2E9C-101B-9397-08002B2CF9AE}" pid="10" name="ContentTypeId">
    <vt:lpwstr>0x01010004CF33B71089DC448F3A861CCE49DD4C</vt:lpwstr>
  </property>
</Properties>
</file>